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7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8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85"/>
  </p:notesMasterIdLst>
  <p:sldIdLst>
    <p:sldId id="314" r:id="rId2"/>
    <p:sldId id="313" r:id="rId3"/>
    <p:sldId id="256" r:id="rId4"/>
    <p:sldId id="257" r:id="rId5"/>
    <p:sldId id="258" r:id="rId6"/>
    <p:sldId id="261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328" r:id="rId15"/>
    <p:sldId id="267" r:id="rId16"/>
    <p:sldId id="268" r:id="rId17"/>
    <p:sldId id="269" r:id="rId18"/>
    <p:sldId id="270" r:id="rId19"/>
    <p:sldId id="342" r:id="rId20"/>
    <p:sldId id="272" r:id="rId21"/>
    <p:sldId id="273" r:id="rId22"/>
    <p:sldId id="343" r:id="rId23"/>
    <p:sldId id="275" r:id="rId24"/>
    <p:sldId id="274" r:id="rId25"/>
    <p:sldId id="276" r:id="rId26"/>
    <p:sldId id="277" r:id="rId27"/>
    <p:sldId id="353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344" r:id="rId39"/>
    <p:sldId id="334" r:id="rId40"/>
    <p:sldId id="335" r:id="rId41"/>
    <p:sldId id="350" r:id="rId42"/>
    <p:sldId id="336" r:id="rId43"/>
    <p:sldId id="352" r:id="rId44"/>
    <p:sldId id="338" r:id="rId45"/>
    <p:sldId id="351" r:id="rId46"/>
    <p:sldId id="339" r:id="rId47"/>
    <p:sldId id="288" r:id="rId48"/>
    <p:sldId id="345" r:id="rId49"/>
    <p:sldId id="289" r:id="rId50"/>
    <p:sldId id="290" r:id="rId51"/>
    <p:sldId id="291" r:id="rId52"/>
    <p:sldId id="292" r:id="rId53"/>
    <p:sldId id="347" r:id="rId54"/>
    <p:sldId id="294" r:id="rId55"/>
    <p:sldId id="295" r:id="rId56"/>
    <p:sldId id="354" r:id="rId57"/>
    <p:sldId id="297" r:id="rId58"/>
    <p:sldId id="329" r:id="rId59"/>
    <p:sldId id="330" r:id="rId60"/>
    <p:sldId id="331" r:id="rId61"/>
    <p:sldId id="300" r:id="rId62"/>
    <p:sldId id="332" r:id="rId63"/>
    <p:sldId id="303" r:id="rId64"/>
    <p:sldId id="304" r:id="rId65"/>
    <p:sldId id="311" r:id="rId66"/>
    <p:sldId id="340" r:id="rId67"/>
    <p:sldId id="341" r:id="rId68"/>
    <p:sldId id="348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49" r:id="rId78"/>
    <p:sldId id="323" r:id="rId79"/>
    <p:sldId id="324" r:id="rId80"/>
    <p:sldId id="325" r:id="rId81"/>
    <p:sldId id="326" r:id="rId82"/>
    <p:sldId id="327" r:id="rId83"/>
    <p:sldId id="312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kill India" id="{93AE0AC1-E128-404A-BDFA-CB72EC09439B}">
          <p14:sldIdLst>
            <p14:sldId id="314"/>
            <p14:sldId id="313"/>
            <p14:sldId id="256"/>
            <p14:sldId id="257"/>
            <p14:sldId id="258"/>
            <p14:sldId id="261"/>
            <p14:sldId id="259"/>
            <p14:sldId id="260"/>
            <p14:sldId id="262"/>
            <p14:sldId id="263"/>
            <p14:sldId id="264"/>
            <p14:sldId id="265"/>
            <p14:sldId id="266"/>
            <p14:sldId id="328"/>
            <p14:sldId id="267"/>
            <p14:sldId id="268"/>
            <p14:sldId id="269"/>
            <p14:sldId id="270"/>
          </p14:sldIdLst>
        </p14:section>
        <p14:section name="Make in India" id="{8248C400-89BA-489F-BCA5-B066249AB1FE}">
          <p14:sldIdLst>
            <p14:sldId id="342"/>
            <p14:sldId id="272"/>
            <p14:sldId id="273"/>
            <p14:sldId id="343"/>
            <p14:sldId id="275"/>
            <p14:sldId id="274"/>
            <p14:sldId id="276"/>
            <p14:sldId id="277"/>
            <p14:sldId id="353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344"/>
            <p14:sldId id="334"/>
            <p14:sldId id="335"/>
            <p14:sldId id="350"/>
            <p14:sldId id="336"/>
            <p14:sldId id="352"/>
            <p14:sldId id="338"/>
            <p14:sldId id="351"/>
            <p14:sldId id="339"/>
            <p14:sldId id="288"/>
          </p14:sldIdLst>
        </p14:section>
        <p14:section name="Survey: jeans, geography, geology" id="{F72F2FB4-2991-454C-A53F-82E5B10AC2A9}">
          <p14:sldIdLst>
            <p14:sldId id="345"/>
            <p14:sldId id="289"/>
            <p14:sldId id="290"/>
            <p14:sldId id="291"/>
            <p14:sldId id="292"/>
            <p14:sldId id="347"/>
            <p14:sldId id="294"/>
            <p14:sldId id="295"/>
            <p14:sldId id="354"/>
            <p14:sldId id="297"/>
            <p14:sldId id="329"/>
            <p14:sldId id="330"/>
            <p14:sldId id="331"/>
            <p14:sldId id="300"/>
            <p14:sldId id="332"/>
            <p14:sldId id="303"/>
            <p14:sldId id="304"/>
            <p14:sldId id="311"/>
            <p14:sldId id="340"/>
          </p14:sldIdLst>
        </p14:section>
        <p14:section name="Services Misc." id="{47F10FDF-82C8-4F1B-A782-25316AC4F845}">
          <p14:sldIdLst>
            <p14:sldId id="341"/>
            <p14:sldId id="348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49"/>
            <p14:sldId id="323"/>
            <p14:sldId id="324"/>
            <p14:sldId id="325"/>
            <p14:sldId id="326"/>
            <p14:sldId id="327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2" autoAdjust="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75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SELF_MAKE_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E:\blog\Economy\SPIPA\SURVEY\English_PDFs\Budget\Mrunal_budget_SELF_MAKE_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6121549379138619E-2"/>
          <c:y val="0.11683326301603007"/>
          <c:w val="0.90058789717827392"/>
          <c:h val="0.74035955017674326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GDP!$A$9</c:f>
              <c:strCache>
                <c:ptCount val="1"/>
                <c:pt idx="0">
                  <c:v>services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GDP!$B$8:$C$8</c:f>
              <c:strCache>
                <c:ptCount val="2"/>
                <c:pt idx="0">
                  <c:v>GDP contribution</c:v>
                </c:pt>
                <c:pt idx="1">
                  <c:v>Employment</c:v>
                </c:pt>
              </c:strCache>
            </c:strRef>
          </c:cat>
          <c:val>
            <c:numRef>
              <c:f>GDP!$B$9:$C$9</c:f>
              <c:numCache>
                <c:formatCode>General</c:formatCode>
                <c:ptCount val="2"/>
                <c:pt idx="0">
                  <c:v>49.6</c:v>
                </c:pt>
                <c:pt idx="1">
                  <c:v>27</c:v>
                </c:pt>
              </c:numCache>
            </c:numRef>
          </c:val>
        </c:ser>
        <c:ser>
          <c:idx val="1"/>
          <c:order val="1"/>
          <c:tx>
            <c:strRef>
              <c:f>GDP!$A$10</c:f>
              <c:strCache>
                <c:ptCount val="1"/>
                <c:pt idx="0">
                  <c:v>industry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GDP!$B$8:$C$8</c:f>
              <c:strCache>
                <c:ptCount val="2"/>
                <c:pt idx="0">
                  <c:v>GDP contribution</c:v>
                </c:pt>
                <c:pt idx="1">
                  <c:v>Employment</c:v>
                </c:pt>
              </c:strCache>
            </c:strRef>
          </c:cat>
          <c:val>
            <c:numRef>
              <c:f>GDP!$B$10:$C$10</c:f>
              <c:numCache>
                <c:formatCode>General</c:formatCode>
                <c:ptCount val="2"/>
                <c:pt idx="0">
                  <c:v>31.7</c:v>
                </c:pt>
                <c:pt idx="1">
                  <c:v>24</c:v>
                </c:pt>
              </c:numCache>
            </c:numRef>
          </c:val>
        </c:ser>
        <c:ser>
          <c:idx val="2"/>
          <c:order val="2"/>
          <c:tx>
            <c:strRef>
              <c:f>GDP!$A$11</c:f>
              <c:strCache>
                <c:ptCount val="1"/>
                <c:pt idx="0">
                  <c:v>Agro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4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GDP!$B$8:$C$8</c:f>
              <c:strCache>
                <c:ptCount val="2"/>
                <c:pt idx="0">
                  <c:v>GDP contribution</c:v>
                </c:pt>
                <c:pt idx="1">
                  <c:v>Employment</c:v>
                </c:pt>
              </c:strCache>
            </c:strRef>
          </c:cat>
          <c:val>
            <c:numRef>
              <c:f>GDP!$B$11:$C$11</c:f>
              <c:numCache>
                <c:formatCode>General</c:formatCode>
                <c:ptCount val="2"/>
                <c:pt idx="0">
                  <c:v>18.7</c:v>
                </c:pt>
                <c:pt idx="1">
                  <c:v>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317132720"/>
        <c:axId val="1355668368"/>
        <c:axId val="0"/>
      </c:bar3DChart>
      <c:catAx>
        <c:axId val="131713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355668368"/>
        <c:crosses val="autoZero"/>
        <c:auto val="1"/>
        <c:lblAlgn val="ctr"/>
        <c:lblOffset val="100"/>
        <c:noMultiLvlLbl val="0"/>
      </c:catAx>
      <c:valAx>
        <c:axId val="13556683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1713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industries!$A$15:$A$18</c:f>
              <c:strCache>
                <c:ptCount val="4"/>
                <c:pt idx="0">
                  <c:v>TV Channels</c:v>
                </c:pt>
                <c:pt idx="1">
                  <c:v>FM Radio</c:v>
                </c:pt>
                <c:pt idx="2">
                  <c:v>Community Radio</c:v>
                </c:pt>
                <c:pt idx="3">
                  <c:v>DTH Operators</c:v>
                </c:pt>
              </c:strCache>
            </c:strRef>
          </c:cat>
          <c:val>
            <c:numRef>
              <c:f>industries!$B$15:$B$18</c:f>
              <c:numCache>
                <c:formatCode>General</c:formatCode>
                <c:ptCount val="4"/>
                <c:pt idx="0">
                  <c:v>826</c:v>
                </c:pt>
                <c:pt idx="1">
                  <c:v>243</c:v>
                </c:pt>
                <c:pt idx="2">
                  <c:v>179</c:v>
                </c:pt>
                <c:pt idx="3">
                  <c:v>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355663472"/>
        <c:axId val="1355666192"/>
        <c:axId val="0"/>
      </c:bar3DChart>
      <c:catAx>
        <c:axId val="1355663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1355666192"/>
        <c:crosses val="autoZero"/>
        <c:auto val="1"/>
        <c:lblAlgn val="l"/>
        <c:lblOffset val="100"/>
        <c:noMultiLvlLbl val="0"/>
      </c:catAx>
      <c:valAx>
        <c:axId val="1355666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5566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image" Target="../media/image78.gif"/><Relationship Id="rId4" Type="http://schemas.openxmlformats.org/officeDocument/2006/relationships/image" Target="../media/image8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26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image" Target="../media/image78.gif"/><Relationship Id="rId4" Type="http://schemas.openxmlformats.org/officeDocument/2006/relationships/image" Target="../media/image8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26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A4E87C-3A02-4819-A960-87031BB2081C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29847E-E9B0-40B7-9883-77C43AE2BD2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PMKVY</a:t>
          </a:r>
        </a:p>
      </dgm:t>
    </dgm:pt>
    <dgm:pt modelId="{CE41DDFD-77D0-4C4C-9C87-6656AD67EA64}" type="parTrans" cxnId="{56DCF951-5E20-4556-AF8C-3B43C3E8C47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E6E7CF1-FA39-45EA-9F5E-AD8F4EA90CF4}" type="sibTrans" cxnId="{56DCF951-5E20-4556-AF8C-3B43C3E8C47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058AE2F-31D3-4762-B590-371FC077015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Din Dayal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BAA37823-A7EC-4FE4-BDD1-8C901BEA9990}" type="parTrans" cxnId="{91892D07-DFD3-4968-8419-FA55CCD4AA8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59C9DB5-2D37-4AF8-9BA2-56511C4601A3}" type="sibTrans" cxnId="{91892D07-DFD3-4968-8419-FA55CCD4AA8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631AE3D-8318-4509-9640-C28717EB0B6A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Minorities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FE75D11C-0F6B-47C9-9417-E36A01DF89F8}" type="parTrans" cxnId="{85B6AFEE-1FB4-4949-8F63-76B16A02A3CD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2FB6731-578E-4284-BFF1-A64E607C500F}" type="sibTrans" cxnId="{85B6AFEE-1FB4-4949-8F63-76B16A02A3CD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1523F6F3-0840-4154-9377-8E9E22F7E94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Skill India</a:t>
          </a:r>
        </a:p>
      </dgm:t>
    </dgm:pt>
    <dgm:pt modelId="{B2CD84CE-5E1E-4924-9E81-909387287E34}" type="parTrans" cxnId="{C211D737-5BD8-40AE-BD3E-0D0EBA9751B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4D99C6F-AA21-4288-8F45-8BE8E88A86FD}" type="sibTrans" cxnId="{C211D737-5BD8-40AE-BD3E-0D0EBA9751B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0F3254D-17BE-40B3-8AAC-9867F0C30A79}" type="pres">
      <dgm:prSet presAssocID="{D1A4E87C-3A02-4819-A960-87031BB2081C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4AD37F8-4D76-499D-8B4E-319B7D1570EF}" type="pres">
      <dgm:prSet presAssocID="{1523F6F3-0840-4154-9377-8E9E22F7E943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750CE17E-33BB-40A9-A85E-B981E71AAA44}" type="pres">
      <dgm:prSet presAssocID="{0529847E-E9B0-40B7-9883-77C43AE2BD23}" presName="Accent" presStyleLbl="node1" presStyleIdx="1" presStyleCnt="2"/>
      <dgm:spPr/>
    </dgm:pt>
    <dgm:pt modelId="{D14B3527-C267-4C66-9DE8-05EDE6249093}" type="pres">
      <dgm:prSet presAssocID="{0529847E-E9B0-40B7-9883-77C43AE2BD23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849CCEF-D7FF-439B-8CA7-ACEB78CF0574}" type="pres">
      <dgm:prSet presAssocID="{0529847E-E9B0-40B7-9883-77C43AE2BD23}" presName="Child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6900C-773F-4D97-978A-908C1BE2941B}" type="pres">
      <dgm:prSet presAssocID="{2058AE2F-31D3-4762-B590-371FC0770157}" presName="Image2" presStyleCnt="0"/>
      <dgm:spPr/>
    </dgm:pt>
    <dgm:pt modelId="{45ADAAD4-7ABE-4589-A8BF-5010D9DEAB40}" type="pres">
      <dgm:prSet presAssocID="{2058AE2F-31D3-4762-B590-371FC0770157}" presName="Imag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4C43F3-B058-40D1-B0C2-D6EFAF8391F0}" type="pres">
      <dgm:prSet presAssocID="{2058AE2F-31D3-4762-B590-371FC0770157}" presName="Child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A7FC1-78AD-4C1F-9F79-E1BFF8E42327}" type="pres">
      <dgm:prSet presAssocID="{A631AE3D-8318-4509-9640-C28717EB0B6A}" presName="Image3" presStyleCnt="0"/>
      <dgm:spPr/>
    </dgm:pt>
    <dgm:pt modelId="{978FC401-96EC-4E7C-8CF8-6A985E8384FD}" type="pres">
      <dgm:prSet presAssocID="{A631AE3D-8318-4509-9640-C28717EB0B6A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7FBE85C-A141-4506-A191-BB258EF6BDBD}" type="pres">
      <dgm:prSet presAssocID="{A631AE3D-8318-4509-9640-C28717EB0B6A}" presName="Child3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6E5934-364E-4B3F-A2F6-F7584DA61689}" type="presOf" srcId="{0529847E-E9B0-40B7-9883-77C43AE2BD23}" destId="{6849CCEF-D7FF-439B-8CA7-ACEB78CF0574}" srcOrd="0" destOrd="0" presId="urn:microsoft.com/office/officeart/2011/layout/RadialPictureList"/>
    <dgm:cxn modelId="{5639EDD3-1325-4603-BAA9-DBA0AC7B53BC}" type="presOf" srcId="{A631AE3D-8318-4509-9640-C28717EB0B6A}" destId="{07FBE85C-A141-4506-A191-BB258EF6BDBD}" srcOrd="0" destOrd="0" presId="urn:microsoft.com/office/officeart/2011/layout/RadialPictureList"/>
    <dgm:cxn modelId="{9E7EB25E-3DDC-4DA3-977A-57C9F1B19AE5}" type="presOf" srcId="{1523F6F3-0840-4154-9377-8E9E22F7E943}" destId="{A4AD37F8-4D76-499D-8B4E-319B7D1570EF}" srcOrd="0" destOrd="0" presId="urn:microsoft.com/office/officeart/2011/layout/RadialPictureList"/>
    <dgm:cxn modelId="{4F9CB251-53C8-4A14-AE44-9B941FC2A19B}" type="presOf" srcId="{2058AE2F-31D3-4762-B590-371FC0770157}" destId="{804C43F3-B058-40D1-B0C2-D6EFAF8391F0}" srcOrd="0" destOrd="0" presId="urn:microsoft.com/office/officeart/2011/layout/RadialPictureList"/>
    <dgm:cxn modelId="{85B6AFEE-1FB4-4949-8F63-76B16A02A3CD}" srcId="{1523F6F3-0840-4154-9377-8E9E22F7E943}" destId="{A631AE3D-8318-4509-9640-C28717EB0B6A}" srcOrd="2" destOrd="0" parTransId="{FE75D11C-0F6B-47C9-9417-E36A01DF89F8}" sibTransId="{E2FB6731-578E-4284-BFF1-A64E607C500F}"/>
    <dgm:cxn modelId="{C211D737-5BD8-40AE-BD3E-0D0EBA9751B9}" srcId="{D1A4E87C-3A02-4819-A960-87031BB2081C}" destId="{1523F6F3-0840-4154-9377-8E9E22F7E943}" srcOrd="0" destOrd="0" parTransId="{B2CD84CE-5E1E-4924-9E81-909387287E34}" sibTransId="{64D99C6F-AA21-4288-8F45-8BE8E88A86FD}"/>
    <dgm:cxn modelId="{56DCF951-5E20-4556-AF8C-3B43C3E8C479}" srcId="{1523F6F3-0840-4154-9377-8E9E22F7E943}" destId="{0529847E-E9B0-40B7-9883-77C43AE2BD23}" srcOrd="0" destOrd="0" parTransId="{CE41DDFD-77D0-4C4C-9C87-6656AD67EA64}" sibTransId="{0E6E7CF1-FA39-45EA-9F5E-AD8F4EA90CF4}"/>
    <dgm:cxn modelId="{91892D07-DFD3-4968-8419-FA55CCD4AA83}" srcId="{1523F6F3-0840-4154-9377-8E9E22F7E943}" destId="{2058AE2F-31D3-4762-B590-371FC0770157}" srcOrd="1" destOrd="0" parTransId="{BAA37823-A7EC-4FE4-BDD1-8C901BEA9990}" sibTransId="{E59C9DB5-2D37-4AF8-9BA2-56511C4601A3}"/>
    <dgm:cxn modelId="{1EC6756B-0A12-4E99-AE71-01CF0B2AE4CB}" type="presOf" srcId="{D1A4E87C-3A02-4819-A960-87031BB2081C}" destId="{60F3254D-17BE-40B3-8AAC-9867F0C30A79}" srcOrd="0" destOrd="0" presId="urn:microsoft.com/office/officeart/2011/layout/RadialPictureList"/>
    <dgm:cxn modelId="{85B63E86-DAF4-4AF3-B8E9-FACDC14D778B}" type="presParOf" srcId="{60F3254D-17BE-40B3-8AAC-9867F0C30A79}" destId="{A4AD37F8-4D76-499D-8B4E-319B7D1570EF}" srcOrd="0" destOrd="0" presId="urn:microsoft.com/office/officeart/2011/layout/RadialPictureList"/>
    <dgm:cxn modelId="{9365DDB9-CECE-43D2-B606-DAAE8EA12F76}" type="presParOf" srcId="{60F3254D-17BE-40B3-8AAC-9867F0C30A79}" destId="{750CE17E-33BB-40A9-A85E-B981E71AAA44}" srcOrd="1" destOrd="0" presId="urn:microsoft.com/office/officeart/2011/layout/RadialPictureList"/>
    <dgm:cxn modelId="{7A813249-8AFE-45D0-BBBB-539F4E85C2EF}" type="presParOf" srcId="{60F3254D-17BE-40B3-8AAC-9867F0C30A79}" destId="{D14B3527-C267-4C66-9DE8-05EDE6249093}" srcOrd="2" destOrd="0" presId="urn:microsoft.com/office/officeart/2011/layout/RadialPictureList"/>
    <dgm:cxn modelId="{A674E891-5268-4A28-86B3-98ED4F32CFD5}" type="presParOf" srcId="{60F3254D-17BE-40B3-8AAC-9867F0C30A79}" destId="{6849CCEF-D7FF-439B-8CA7-ACEB78CF0574}" srcOrd="3" destOrd="0" presId="urn:microsoft.com/office/officeart/2011/layout/RadialPictureList"/>
    <dgm:cxn modelId="{EE1A0564-86C8-4ABF-B77C-7E9DB39C0E16}" type="presParOf" srcId="{60F3254D-17BE-40B3-8AAC-9867F0C30A79}" destId="{2376900C-773F-4D97-978A-908C1BE2941B}" srcOrd="4" destOrd="0" presId="urn:microsoft.com/office/officeart/2011/layout/RadialPictureList"/>
    <dgm:cxn modelId="{EA4211BE-ED38-43C0-AEDB-FC3FA5B30629}" type="presParOf" srcId="{2376900C-773F-4D97-978A-908C1BE2941B}" destId="{45ADAAD4-7ABE-4589-A8BF-5010D9DEAB40}" srcOrd="0" destOrd="0" presId="urn:microsoft.com/office/officeart/2011/layout/RadialPictureList"/>
    <dgm:cxn modelId="{893E2200-AE3E-49AC-800D-D341988EA1ED}" type="presParOf" srcId="{60F3254D-17BE-40B3-8AAC-9867F0C30A79}" destId="{804C43F3-B058-40D1-B0C2-D6EFAF8391F0}" srcOrd="5" destOrd="0" presId="urn:microsoft.com/office/officeart/2011/layout/RadialPictureList"/>
    <dgm:cxn modelId="{D1D9C2CD-CE3F-4105-98E3-F5FBC135C5EF}" type="presParOf" srcId="{60F3254D-17BE-40B3-8AAC-9867F0C30A79}" destId="{E0BA7FC1-78AD-4C1F-9F79-E1BFF8E42327}" srcOrd="6" destOrd="0" presId="urn:microsoft.com/office/officeart/2011/layout/RadialPictureList"/>
    <dgm:cxn modelId="{B78E3E35-F5D2-468D-9BE6-D34FAD68CBC6}" type="presParOf" srcId="{E0BA7FC1-78AD-4C1F-9F79-E1BFF8E42327}" destId="{978FC401-96EC-4E7C-8CF8-6A985E8384FD}" srcOrd="0" destOrd="0" presId="urn:microsoft.com/office/officeart/2011/layout/RadialPictureList"/>
    <dgm:cxn modelId="{E534921A-3889-4FDF-A376-1555DA8B9CBA}" type="presParOf" srcId="{60F3254D-17BE-40B3-8AAC-9867F0C30A79}" destId="{07FBE85C-A141-4506-A191-BB258EF6BDBD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85FA9B-083B-4E01-BD91-FF1E5710D5CF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095DD-53B9-4785-AB19-383B307A008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Simplify Processes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EE22A6-FD42-40CA-AB75-3021510296E9}" type="parTrans" cxnId="{4EC32C80-1E3B-4A40-B580-617F737EBF60}">
      <dgm:prSet/>
      <dgm:spPr/>
      <dgm:t>
        <a:bodyPr/>
        <a:lstStyle/>
        <a:p>
          <a:endParaRPr lang="en-US"/>
        </a:p>
      </dgm:t>
    </dgm:pt>
    <dgm:pt modelId="{A8A8E587-2610-4681-B38D-AD1E263EE347}" type="sibTrans" cxnId="{4EC32C80-1E3B-4A40-B580-617F737EBF60}">
      <dgm:prSet/>
      <dgm:spPr/>
      <dgm:t>
        <a:bodyPr/>
        <a:lstStyle/>
        <a:p>
          <a:endParaRPr lang="en-US"/>
        </a:p>
      </dgm:t>
    </dgm:pt>
    <dgm:pt modelId="{9BF5CA47-D65B-4478-8440-655158CC35F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Focus 30 Sectors</a:t>
          </a:r>
        </a:p>
      </dgm:t>
    </dgm:pt>
    <dgm:pt modelId="{2524D662-8DE0-4724-9F0A-FB47F0096A29}" type="parTrans" cxnId="{F4F9A6E7-14CF-477E-97E2-A28AEACE764B}">
      <dgm:prSet/>
      <dgm:spPr/>
      <dgm:t>
        <a:bodyPr/>
        <a:lstStyle/>
        <a:p>
          <a:endParaRPr lang="en-US"/>
        </a:p>
      </dgm:t>
    </dgm:pt>
    <dgm:pt modelId="{2F65C967-0030-4075-A160-D9AD7C7853A5}" type="sibTrans" cxnId="{F4F9A6E7-14CF-477E-97E2-A28AEACE764B}">
      <dgm:prSet/>
      <dgm:spPr/>
      <dgm:t>
        <a:bodyPr/>
        <a:lstStyle/>
        <a:p>
          <a:endParaRPr lang="en-US"/>
        </a:p>
      </dgm:t>
    </dgm:pt>
    <dgm:pt modelId="{CD4AF9B7-3D4B-4A46-9E00-E1E75B574D0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Open New Sectors (FDI)</a:t>
          </a:r>
        </a:p>
      </dgm:t>
    </dgm:pt>
    <dgm:pt modelId="{9FE89E86-48CD-4860-AA11-0F7879AB525F}" type="parTrans" cxnId="{E435F462-5121-4D54-BD44-8F0D70FDA8CE}">
      <dgm:prSet/>
      <dgm:spPr/>
      <dgm:t>
        <a:bodyPr/>
        <a:lstStyle/>
        <a:p>
          <a:endParaRPr lang="en-US"/>
        </a:p>
      </dgm:t>
    </dgm:pt>
    <dgm:pt modelId="{33B8443A-EA38-4789-A045-9E3A1DAE98EF}" type="sibTrans" cxnId="{E435F462-5121-4D54-BD44-8F0D70FDA8CE}">
      <dgm:prSet/>
      <dgm:spPr/>
      <dgm:t>
        <a:bodyPr/>
        <a:lstStyle/>
        <a:p>
          <a:endParaRPr lang="en-US"/>
        </a:p>
      </dgm:t>
    </dgm:pt>
    <dgm:pt modelId="{551C450C-FE16-4243-8AD3-53521A3EA74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 ▲</a:t>
          </a:r>
        </a:p>
      </dgm:t>
    </dgm:pt>
    <dgm:pt modelId="{4681C217-9E30-46F4-B212-1C2F11FC2B30}" type="parTrans" cxnId="{EDE44D1C-B6F7-4FD1-93A5-558A6336978B}">
      <dgm:prSet/>
      <dgm:spPr/>
      <dgm:t>
        <a:bodyPr/>
        <a:lstStyle/>
        <a:p>
          <a:endParaRPr lang="en-US"/>
        </a:p>
      </dgm:t>
    </dgm:pt>
    <dgm:pt modelId="{5DB571A2-62CD-4D93-BA80-FB414E13E1B3}" type="sibTrans" cxnId="{EDE44D1C-B6F7-4FD1-93A5-558A6336978B}">
      <dgm:prSet/>
      <dgm:spPr/>
      <dgm:t>
        <a:bodyPr/>
        <a:lstStyle/>
        <a:p>
          <a:endParaRPr lang="en-US"/>
        </a:p>
      </dgm:t>
    </dgm:pt>
    <dgm:pt modelId="{AC68AFD4-B2DA-4BA4-AF97-893B388827E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IPR protection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7C31853-9C17-4D09-B6FD-6AE81C7C4C0C}" type="parTrans" cxnId="{B6446DD8-B5B1-4CA3-BFD9-1381B5E93DE9}">
      <dgm:prSet/>
      <dgm:spPr/>
      <dgm:t>
        <a:bodyPr/>
        <a:lstStyle/>
        <a:p>
          <a:endParaRPr lang="en-US"/>
        </a:p>
      </dgm:t>
    </dgm:pt>
    <dgm:pt modelId="{FD816081-C1DB-4B33-8D33-64DFD55B0330}" type="sibTrans" cxnId="{B6446DD8-B5B1-4CA3-BFD9-1381B5E93DE9}">
      <dgm:prSet/>
      <dgm:spPr/>
      <dgm:t>
        <a:bodyPr/>
        <a:lstStyle/>
        <a:p>
          <a:endParaRPr lang="en-US"/>
        </a:p>
      </dgm:t>
    </dgm:pt>
    <dgm:pt modelId="{AF03052F-AC91-4FA9-B19E-464CAB432473}" type="pres">
      <dgm:prSet presAssocID="{8685FA9B-083B-4E01-BD91-FF1E5710D5CF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CC556A-3EAF-45BB-841B-11005C93A3A0}" type="pres">
      <dgm:prSet presAssocID="{FE2095DD-53B9-4785-AB19-383B307A0085}" presName="composite" presStyleCnt="0"/>
      <dgm:spPr/>
    </dgm:pt>
    <dgm:pt modelId="{38E8FC69-7DC6-4B15-BFCC-AC6FA281DDB7}" type="pres">
      <dgm:prSet presAssocID="{FE2095DD-53B9-4785-AB19-383B307A0085}" presName="Image" presStyleLbl="align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88B734F-8197-44EF-8169-1E84F3368544}" type="pres">
      <dgm:prSet presAssocID="{FE2095DD-53B9-4785-AB19-383B307A0085}" presName="Accent" presStyleLbl="parChTrans1D1" presStyleIdx="0" presStyleCnt="5"/>
      <dgm:spPr/>
    </dgm:pt>
    <dgm:pt modelId="{D7791D44-9FD3-4167-A634-AE7858AF9085}" type="pres">
      <dgm:prSet presAssocID="{FE2095DD-53B9-4785-AB19-383B307A0085}" presName="Paren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55827-0D28-4E6E-A98C-CB95AA3B6EE4}" type="pres">
      <dgm:prSet presAssocID="{A8A8E587-2610-4681-B38D-AD1E263EE347}" presName="sibTrans" presStyleCnt="0"/>
      <dgm:spPr/>
    </dgm:pt>
    <dgm:pt modelId="{7B5347FE-A947-4858-B1F1-A20D19F1D54B}" type="pres">
      <dgm:prSet presAssocID="{AC68AFD4-B2DA-4BA4-AF97-893B388827EE}" presName="composite" presStyleCnt="0"/>
      <dgm:spPr/>
    </dgm:pt>
    <dgm:pt modelId="{B25A6479-67B8-4852-A704-FA13E7FF4343}" type="pres">
      <dgm:prSet presAssocID="{AC68AFD4-B2DA-4BA4-AF97-893B388827EE}" presName="Image" presStyleLbl="align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7693BBB-E36A-4E69-B4E0-7D7CB55BE0CE}" type="pres">
      <dgm:prSet presAssocID="{AC68AFD4-B2DA-4BA4-AF97-893B388827EE}" presName="Accent" presStyleLbl="parChTrans1D1" presStyleIdx="1" presStyleCnt="5"/>
      <dgm:spPr/>
    </dgm:pt>
    <dgm:pt modelId="{F388E8FA-0B3D-490E-8E9A-7679BDC3DD5A}" type="pres">
      <dgm:prSet presAssocID="{AC68AFD4-B2DA-4BA4-AF97-893B388827EE}" presName="Paren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80068-A02A-462E-81C1-DAC66055E91E}" type="pres">
      <dgm:prSet presAssocID="{FD816081-C1DB-4B33-8D33-64DFD55B0330}" presName="sibTrans" presStyleCnt="0"/>
      <dgm:spPr/>
    </dgm:pt>
    <dgm:pt modelId="{30E41D2C-87A4-42C7-BF24-0E884986532D}" type="pres">
      <dgm:prSet presAssocID="{9BF5CA47-D65B-4478-8440-655158CC35F3}" presName="composite" presStyleCnt="0"/>
      <dgm:spPr/>
    </dgm:pt>
    <dgm:pt modelId="{26732E72-1579-43CF-83CC-AA7807C33655}" type="pres">
      <dgm:prSet presAssocID="{9BF5CA47-D65B-4478-8440-655158CC35F3}" presName="Image" presStyleLbl="align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B49DEDA-D173-4214-A8E8-66B07DC80939}" type="pres">
      <dgm:prSet presAssocID="{9BF5CA47-D65B-4478-8440-655158CC35F3}" presName="Accent" presStyleLbl="parChTrans1D1" presStyleIdx="2" presStyleCnt="5"/>
      <dgm:spPr/>
    </dgm:pt>
    <dgm:pt modelId="{7801A3B6-3A40-4C17-9E56-951560A7A9CE}" type="pres">
      <dgm:prSet presAssocID="{9BF5CA47-D65B-4478-8440-655158CC35F3}" presName="Paren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A26DB-808C-4E27-B4D0-9740264ED5D9}" type="pres">
      <dgm:prSet presAssocID="{2F65C967-0030-4075-A160-D9AD7C7853A5}" presName="sibTrans" presStyleCnt="0"/>
      <dgm:spPr/>
    </dgm:pt>
    <dgm:pt modelId="{CFB30AA0-EB94-4753-B18C-32664A63D28A}" type="pres">
      <dgm:prSet presAssocID="{551C450C-FE16-4243-8AD3-53521A3EA74A}" presName="composite" presStyleCnt="0"/>
      <dgm:spPr/>
    </dgm:pt>
    <dgm:pt modelId="{6BD72A25-4D58-46C4-806A-9CA3B372FDAD}" type="pres">
      <dgm:prSet presAssocID="{551C450C-FE16-4243-8AD3-53521A3EA74A}" presName="Image" presStyleLbl="alig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D3B0175-E062-4347-9A0D-481091BB5D4A}" type="pres">
      <dgm:prSet presAssocID="{551C450C-FE16-4243-8AD3-53521A3EA74A}" presName="Accent" presStyleLbl="parChTrans1D1" presStyleIdx="3" presStyleCnt="5"/>
      <dgm:spPr/>
    </dgm:pt>
    <dgm:pt modelId="{1262AAB6-3AA1-4C45-B9B4-5931E5E5496E}" type="pres">
      <dgm:prSet presAssocID="{551C450C-FE16-4243-8AD3-53521A3EA74A}" presName="Paren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9304-AB6B-46DD-B1A5-4E8A407BD682}" type="pres">
      <dgm:prSet presAssocID="{5DB571A2-62CD-4D93-BA80-FB414E13E1B3}" presName="sibTrans" presStyleCnt="0"/>
      <dgm:spPr/>
    </dgm:pt>
    <dgm:pt modelId="{E3EC9F06-3F51-4E05-B132-7151CABCB769}" type="pres">
      <dgm:prSet presAssocID="{CD4AF9B7-3D4B-4A46-9E00-E1E75B574D0E}" presName="composite" presStyleCnt="0"/>
      <dgm:spPr/>
    </dgm:pt>
    <dgm:pt modelId="{C55FA3EA-AC64-4D7D-90A1-92BE8CA72180}" type="pres">
      <dgm:prSet presAssocID="{CD4AF9B7-3D4B-4A46-9E00-E1E75B574D0E}" presName="Image" presStyleLbl="alig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D31133F-5EF3-48F8-A7F4-879DBFE3AF1C}" type="pres">
      <dgm:prSet presAssocID="{CD4AF9B7-3D4B-4A46-9E00-E1E75B574D0E}" presName="Accent" presStyleLbl="parChTrans1D1" presStyleIdx="4" presStyleCnt="5"/>
      <dgm:spPr/>
    </dgm:pt>
    <dgm:pt modelId="{54CF3211-4A6F-4856-B0A5-1770AD3694D2}" type="pres">
      <dgm:prSet presAssocID="{CD4AF9B7-3D4B-4A46-9E00-E1E75B574D0E}" presName="Paren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5A881D-6548-4E3C-A1CA-B79E067F2F67}" type="presOf" srcId="{9BF5CA47-D65B-4478-8440-655158CC35F3}" destId="{7801A3B6-3A40-4C17-9E56-951560A7A9CE}" srcOrd="0" destOrd="0" presId="urn:microsoft.com/office/officeart/2008/layout/PictureLineup"/>
    <dgm:cxn modelId="{987E3FEE-3911-4A5A-B7DE-413AE14476E3}" type="presOf" srcId="{FE2095DD-53B9-4785-AB19-383B307A0085}" destId="{D7791D44-9FD3-4167-A634-AE7858AF9085}" srcOrd="0" destOrd="0" presId="urn:microsoft.com/office/officeart/2008/layout/PictureLineup"/>
    <dgm:cxn modelId="{92B99A36-09B8-4DB2-B333-091B8ECC386D}" type="presOf" srcId="{AC68AFD4-B2DA-4BA4-AF97-893B388827EE}" destId="{F388E8FA-0B3D-490E-8E9A-7679BDC3DD5A}" srcOrd="0" destOrd="0" presId="urn:microsoft.com/office/officeart/2008/layout/PictureLineup"/>
    <dgm:cxn modelId="{7E84FF07-820D-4049-8F93-25ED6DC0E21F}" type="presOf" srcId="{8685FA9B-083B-4E01-BD91-FF1E5710D5CF}" destId="{AF03052F-AC91-4FA9-B19E-464CAB432473}" srcOrd="0" destOrd="0" presId="urn:microsoft.com/office/officeart/2008/layout/PictureLineup"/>
    <dgm:cxn modelId="{EDE44D1C-B6F7-4FD1-93A5-558A6336978B}" srcId="{8685FA9B-083B-4E01-BD91-FF1E5710D5CF}" destId="{551C450C-FE16-4243-8AD3-53521A3EA74A}" srcOrd="3" destOrd="0" parTransId="{4681C217-9E30-46F4-B212-1C2F11FC2B30}" sibTransId="{5DB571A2-62CD-4D93-BA80-FB414E13E1B3}"/>
    <dgm:cxn modelId="{1864A80A-7549-418C-AAE6-2442FFFBE1C8}" type="presOf" srcId="{551C450C-FE16-4243-8AD3-53521A3EA74A}" destId="{1262AAB6-3AA1-4C45-B9B4-5931E5E5496E}" srcOrd="0" destOrd="0" presId="urn:microsoft.com/office/officeart/2008/layout/PictureLineup"/>
    <dgm:cxn modelId="{F4F9A6E7-14CF-477E-97E2-A28AEACE764B}" srcId="{8685FA9B-083B-4E01-BD91-FF1E5710D5CF}" destId="{9BF5CA47-D65B-4478-8440-655158CC35F3}" srcOrd="2" destOrd="0" parTransId="{2524D662-8DE0-4724-9F0A-FB47F0096A29}" sibTransId="{2F65C967-0030-4075-A160-D9AD7C7853A5}"/>
    <dgm:cxn modelId="{B6446DD8-B5B1-4CA3-BFD9-1381B5E93DE9}" srcId="{8685FA9B-083B-4E01-BD91-FF1E5710D5CF}" destId="{AC68AFD4-B2DA-4BA4-AF97-893B388827EE}" srcOrd="1" destOrd="0" parTransId="{97C31853-9C17-4D09-B6FD-6AE81C7C4C0C}" sibTransId="{FD816081-C1DB-4B33-8D33-64DFD55B0330}"/>
    <dgm:cxn modelId="{E435F462-5121-4D54-BD44-8F0D70FDA8CE}" srcId="{8685FA9B-083B-4E01-BD91-FF1E5710D5CF}" destId="{CD4AF9B7-3D4B-4A46-9E00-E1E75B574D0E}" srcOrd="4" destOrd="0" parTransId="{9FE89E86-48CD-4860-AA11-0F7879AB525F}" sibTransId="{33B8443A-EA38-4789-A045-9E3A1DAE98EF}"/>
    <dgm:cxn modelId="{4EC32C80-1E3B-4A40-B580-617F737EBF60}" srcId="{8685FA9B-083B-4E01-BD91-FF1E5710D5CF}" destId="{FE2095DD-53B9-4785-AB19-383B307A0085}" srcOrd="0" destOrd="0" parTransId="{EAEE22A6-FD42-40CA-AB75-3021510296E9}" sibTransId="{A8A8E587-2610-4681-B38D-AD1E263EE347}"/>
    <dgm:cxn modelId="{3D97D11C-A89E-4CAB-9D56-9947AA7ECF3E}" type="presOf" srcId="{CD4AF9B7-3D4B-4A46-9E00-E1E75B574D0E}" destId="{54CF3211-4A6F-4856-B0A5-1770AD3694D2}" srcOrd="0" destOrd="0" presId="urn:microsoft.com/office/officeart/2008/layout/PictureLineup"/>
    <dgm:cxn modelId="{D80B9D93-CE78-458A-85E9-F04919987541}" type="presParOf" srcId="{AF03052F-AC91-4FA9-B19E-464CAB432473}" destId="{D4CC556A-3EAF-45BB-841B-11005C93A3A0}" srcOrd="0" destOrd="0" presId="urn:microsoft.com/office/officeart/2008/layout/PictureLineup"/>
    <dgm:cxn modelId="{3169BF9B-44BC-48BF-AD30-1C5AF7C8F99C}" type="presParOf" srcId="{D4CC556A-3EAF-45BB-841B-11005C93A3A0}" destId="{38E8FC69-7DC6-4B15-BFCC-AC6FA281DDB7}" srcOrd="0" destOrd="0" presId="urn:microsoft.com/office/officeart/2008/layout/PictureLineup"/>
    <dgm:cxn modelId="{9D73C4A4-2014-4C7C-BE3E-C82FAAD44B57}" type="presParOf" srcId="{D4CC556A-3EAF-45BB-841B-11005C93A3A0}" destId="{588B734F-8197-44EF-8169-1E84F3368544}" srcOrd="1" destOrd="0" presId="urn:microsoft.com/office/officeart/2008/layout/PictureLineup"/>
    <dgm:cxn modelId="{F0779EC2-9240-43CC-AEF2-7F006A128B60}" type="presParOf" srcId="{D4CC556A-3EAF-45BB-841B-11005C93A3A0}" destId="{D7791D44-9FD3-4167-A634-AE7858AF9085}" srcOrd="2" destOrd="0" presId="urn:microsoft.com/office/officeart/2008/layout/PictureLineup"/>
    <dgm:cxn modelId="{8DEFCA32-B547-4517-8A8B-993A53A036E9}" type="presParOf" srcId="{AF03052F-AC91-4FA9-B19E-464CAB432473}" destId="{6E055827-0D28-4E6E-A98C-CB95AA3B6EE4}" srcOrd="1" destOrd="0" presId="urn:microsoft.com/office/officeart/2008/layout/PictureLineup"/>
    <dgm:cxn modelId="{583B98B2-545B-45BF-A9FF-3D62DEBD1C40}" type="presParOf" srcId="{AF03052F-AC91-4FA9-B19E-464CAB432473}" destId="{7B5347FE-A947-4858-B1F1-A20D19F1D54B}" srcOrd="2" destOrd="0" presId="urn:microsoft.com/office/officeart/2008/layout/PictureLineup"/>
    <dgm:cxn modelId="{9F7ADA86-4D92-4FD8-91D9-363F4EED7FE0}" type="presParOf" srcId="{7B5347FE-A947-4858-B1F1-A20D19F1D54B}" destId="{B25A6479-67B8-4852-A704-FA13E7FF4343}" srcOrd="0" destOrd="0" presId="urn:microsoft.com/office/officeart/2008/layout/PictureLineup"/>
    <dgm:cxn modelId="{72CCE41D-DD78-4C41-A32A-54EAF528CC4B}" type="presParOf" srcId="{7B5347FE-A947-4858-B1F1-A20D19F1D54B}" destId="{67693BBB-E36A-4E69-B4E0-7D7CB55BE0CE}" srcOrd="1" destOrd="0" presId="urn:microsoft.com/office/officeart/2008/layout/PictureLineup"/>
    <dgm:cxn modelId="{5DEE3A19-D4C2-4CA8-9112-325C2B5842AA}" type="presParOf" srcId="{7B5347FE-A947-4858-B1F1-A20D19F1D54B}" destId="{F388E8FA-0B3D-490E-8E9A-7679BDC3DD5A}" srcOrd="2" destOrd="0" presId="urn:microsoft.com/office/officeart/2008/layout/PictureLineup"/>
    <dgm:cxn modelId="{D5CD200F-6804-496E-ADB3-E4A268F93B8E}" type="presParOf" srcId="{AF03052F-AC91-4FA9-B19E-464CAB432473}" destId="{E0680068-A02A-462E-81C1-DAC66055E91E}" srcOrd="3" destOrd="0" presId="urn:microsoft.com/office/officeart/2008/layout/PictureLineup"/>
    <dgm:cxn modelId="{75BD2F69-0F98-45D1-A3A0-CFEE6AE000C3}" type="presParOf" srcId="{AF03052F-AC91-4FA9-B19E-464CAB432473}" destId="{30E41D2C-87A4-42C7-BF24-0E884986532D}" srcOrd="4" destOrd="0" presId="urn:microsoft.com/office/officeart/2008/layout/PictureLineup"/>
    <dgm:cxn modelId="{3EB0F499-3585-41A7-9F0C-D81E0171F5AB}" type="presParOf" srcId="{30E41D2C-87A4-42C7-BF24-0E884986532D}" destId="{26732E72-1579-43CF-83CC-AA7807C33655}" srcOrd="0" destOrd="0" presId="urn:microsoft.com/office/officeart/2008/layout/PictureLineup"/>
    <dgm:cxn modelId="{78DE7FD7-3FD5-43F7-A0E9-2112D4DF2CA4}" type="presParOf" srcId="{30E41D2C-87A4-42C7-BF24-0E884986532D}" destId="{DB49DEDA-D173-4214-A8E8-66B07DC80939}" srcOrd="1" destOrd="0" presId="urn:microsoft.com/office/officeart/2008/layout/PictureLineup"/>
    <dgm:cxn modelId="{51EEE222-5285-4305-8864-52762F493BEE}" type="presParOf" srcId="{30E41D2C-87A4-42C7-BF24-0E884986532D}" destId="{7801A3B6-3A40-4C17-9E56-951560A7A9CE}" srcOrd="2" destOrd="0" presId="urn:microsoft.com/office/officeart/2008/layout/PictureLineup"/>
    <dgm:cxn modelId="{181B92DF-01B6-43D2-9E34-4C246FB7950A}" type="presParOf" srcId="{AF03052F-AC91-4FA9-B19E-464CAB432473}" destId="{9FCA26DB-808C-4E27-B4D0-9740264ED5D9}" srcOrd="5" destOrd="0" presId="urn:microsoft.com/office/officeart/2008/layout/PictureLineup"/>
    <dgm:cxn modelId="{5D6647CD-C6C9-4E5E-BAC5-293D605C961D}" type="presParOf" srcId="{AF03052F-AC91-4FA9-B19E-464CAB432473}" destId="{CFB30AA0-EB94-4753-B18C-32664A63D28A}" srcOrd="6" destOrd="0" presId="urn:microsoft.com/office/officeart/2008/layout/PictureLineup"/>
    <dgm:cxn modelId="{EC13E2BC-A30F-459B-B0A1-1BB6E539035A}" type="presParOf" srcId="{CFB30AA0-EB94-4753-B18C-32664A63D28A}" destId="{6BD72A25-4D58-46C4-806A-9CA3B372FDAD}" srcOrd="0" destOrd="0" presId="urn:microsoft.com/office/officeart/2008/layout/PictureLineup"/>
    <dgm:cxn modelId="{9DF103A8-048C-451A-836F-5F3D5631CBB6}" type="presParOf" srcId="{CFB30AA0-EB94-4753-B18C-32664A63D28A}" destId="{3D3B0175-E062-4347-9A0D-481091BB5D4A}" srcOrd="1" destOrd="0" presId="urn:microsoft.com/office/officeart/2008/layout/PictureLineup"/>
    <dgm:cxn modelId="{4283B41F-7B8E-4EAD-8A78-516D636CF8C0}" type="presParOf" srcId="{CFB30AA0-EB94-4753-B18C-32664A63D28A}" destId="{1262AAB6-3AA1-4C45-B9B4-5931E5E5496E}" srcOrd="2" destOrd="0" presId="urn:microsoft.com/office/officeart/2008/layout/PictureLineup"/>
    <dgm:cxn modelId="{F8E3C5BD-257E-4516-907A-4712C0341838}" type="presParOf" srcId="{AF03052F-AC91-4FA9-B19E-464CAB432473}" destId="{6BD39304-AB6B-46DD-B1A5-4E8A407BD682}" srcOrd="7" destOrd="0" presId="urn:microsoft.com/office/officeart/2008/layout/PictureLineup"/>
    <dgm:cxn modelId="{DD427FB7-FF55-4E8A-BFED-6D378BDDFBE4}" type="presParOf" srcId="{AF03052F-AC91-4FA9-B19E-464CAB432473}" destId="{E3EC9F06-3F51-4E05-B132-7151CABCB769}" srcOrd="8" destOrd="0" presId="urn:microsoft.com/office/officeart/2008/layout/PictureLineup"/>
    <dgm:cxn modelId="{67D6B3BD-5780-4398-92C5-37F470DB0AC3}" type="presParOf" srcId="{E3EC9F06-3F51-4E05-B132-7151CABCB769}" destId="{C55FA3EA-AC64-4D7D-90A1-92BE8CA72180}" srcOrd="0" destOrd="0" presId="urn:microsoft.com/office/officeart/2008/layout/PictureLineup"/>
    <dgm:cxn modelId="{D3BE6328-8D0A-4A0F-A7F8-FE17B9CFA97B}" type="presParOf" srcId="{E3EC9F06-3F51-4E05-B132-7151CABCB769}" destId="{BD31133F-5EF3-48F8-A7F4-879DBFE3AF1C}" srcOrd="1" destOrd="0" presId="urn:microsoft.com/office/officeart/2008/layout/PictureLineup"/>
    <dgm:cxn modelId="{7BD7C81F-503F-4515-B7CB-4260EC5AA701}" type="presParOf" srcId="{E3EC9F06-3F51-4E05-B132-7151CABCB769}" destId="{54CF3211-4A6F-4856-B0A5-1770AD3694D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85FA9B-083B-4E01-BD91-FF1E5710D5CF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095DD-53B9-4785-AB19-383B307A0085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Simplify Processes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EAEE22A6-FD42-40CA-AB75-3021510296E9}" type="parTrans" cxnId="{4EC32C80-1E3B-4A40-B580-617F737EBF60}">
      <dgm:prSet/>
      <dgm:spPr/>
      <dgm:t>
        <a:bodyPr/>
        <a:lstStyle/>
        <a:p>
          <a:endParaRPr lang="en-US"/>
        </a:p>
      </dgm:t>
    </dgm:pt>
    <dgm:pt modelId="{A8A8E587-2610-4681-B38D-AD1E263EE347}" type="sibTrans" cxnId="{4EC32C80-1E3B-4A40-B580-617F737EBF60}">
      <dgm:prSet/>
      <dgm:spPr/>
      <dgm:t>
        <a:bodyPr/>
        <a:lstStyle/>
        <a:p>
          <a:endParaRPr lang="en-US"/>
        </a:p>
      </dgm:t>
    </dgm:pt>
    <dgm:pt modelId="{9BF5CA47-D65B-4478-8440-655158CC35F3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Focus 30 Sectors</a:t>
          </a:r>
        </a:p>
      </dgm:t>
    </dgm:pt>
    <dgm:pt modelId="{2524D662-8DE0-4724-9F0A-FB47F0096A29}" type="parTrans" cxnId="{F4F9A6E7-14CF-477E-97E2-A28AEACE764B}">
      <dgm:prSet/>
      <dgm:spPr/>
      <dgm:t>
        <a:bodyPr/>
        <a:lstStyle/>
        <a:p>
          <a:endParaRPr lang="en-US"/>
        </a:p>
      </dgm:t>
    </dgm:pt>
    <dgm:pt modelId="{2F65C967-0030-4075-A160-D9AD7C7853A5}" type="sibTrans" cxnId="{F4F9A6E7-14CF-477E-97E2-A28AEACE764B}">
      <dgm:prSet/>
      <dgm:spPr/>
      <dgm:t>
        <a:bodyPr/>
        <a:lstStyle/>
        <a:p>
          <a:endParaRPr lang="en-US"/>
        </a:p>
      </dgm:t>
    </dgm:pt>
    <dgm:pt modelId="{CD4AF9B7-3D4B-4A46-9E00-E1E75B574D0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Open New Sectors (FDI)</a:t>
          </a:r>
        </a:p>
      </dgm:t>
    </dgm:pt>
    <dgm:pt modelId="{9FE89E86-48CD-4860-AA11-0F7879AB525F}" type="parTrans" cxnId="{E435F462-5121-4D54-BD44-8F0D70FDA8CE}">
      <dgm:prSet/>
      <dgm:spPr/>
      <dgm:t>
        <a:bodyPr/>
        <a:lstStyle/>
        <a:p>
          <a:endParaRPr lang="en-US"/>
        </a:p>
      </dgm:t>
    </dgm:pt>
    <dgm:pt modelId="{33B8443A-EA38-4789-A045-9E3A1DAE98EF}" type="sibTrans" cxnId="{E435F462-5121-4D54-BD44-8F0D70FDA8CE}">
      <dgm:prSet/>
      <dgm:spPr/>
      <dgm:t>
        <a:bodyPr/>
        <a:lstStyle/>
        <a:p>
          <a:endParaRPr lang="en-US"/>
        </a:p>
      </dgm:t>
    </dgm:pt>
    <dgm:pt modelId="{551C450C-FE16-4243-8AD3-53521A3EA74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 ▲</a:t>
          </a:r>
        </a:p>
      </dgm:t>
    </dgm:pt>
    <dgm:pt modelId="{4681C217-9E30-46F4-B212-1C2F11FC2B30}" type="parTrans" cxnId="{EDE44D1C-B6F7-4FD1-93A5-558A6336978B}">
      <dgm:prSet/>
      <dgm:spPr/>
      <dgm:t>
        <a:bodyPr/>
        <a:lstStyle/>
        <a:p>
          <a:endParaRPr lang="en-US"/>
        </a:p>
      </dgm:t>
    </dgm:pt>
    <dgm:pt modelId="{5DB571A2-62CD-4D93-BA80-FB414E13E1B3}" type="sibTrans" cxnId="{EDE44D1C-B6F7-4FD1-93A5-558A6336978B}">
      <dgm:prSet/>
      <dgm:spPr/>
      <dgm:t>
        <a:bodyPr/>
        <a:lstStyle/>
        <a:p>
          <a:endParaRPr lang="en-US"/>
        </a:p>
      </dgm:t>
    </dgm:pt>
    <dgm:pt modelId="{AC68AFD4-B2DA-4BA4-AF97-893B388827EE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IPR protection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97C31853-9C17-4D09-B6FD-6AE81C7C4C0C}" type="parTrans" cxnId="{B6446DD8-B5B1-4CA3-BFD9-1381B5E93DE9}">
      <dgm:prSet/>
      <dgm:spPr/>
      <dgm:t>
        <a:bodyPr/>
        <a:lstStyle/>
        <a:p>
          <a:endParaRPr lang="en-US"/>
        </a:p>
      </dgm:t>
    </dgm:pt>
    <dgm:pt modelId="{FD816081-C1DB-4B33-8D33-64DFD55B0330}" type="sibTrans" cxnId="{B6446DD8-B5B1-4CA3-BFD9-1381B5E93DE9}">
      <dgm:prSet/>
      <dgm:spPr/>
      <dgm:t>
        <a:bodyPr/>
        <a:lstStyle/>
        <a:p>
          <a:endParaRPr lang="en-US"/>
        </a:p>
      </dgm:t>
    </dgm:pt>
    <dgm:pt modelId="{AF03052F-AC91-4FA9-B19E-464CAB432473}" type="pres">
      <dgm:prSet presAssocID="{8685FA9B-083B-4E01-BD91-FF1E5710D5CF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CC556A-3EAF-45BB-841B-11005C93A3A0}" type="pres">
      <dgm:prSet presAssocID="{FE2095DD-53B9-4785-AB19-383B307A0085}" presName="composite" presStyleCnt="0"/>
      <dgm:spPr/>
    </dgm:pt>
    <dgm:pt modelId="{38E8FC69-7DC6-4B15-BFCC-AC6FA281DDB7}" type="pres">
      <dgm:prSet presAssocID="{FE2095DD-53B9-4785-AB19-383B307A0085}" presName="Image" presStyleLbl="align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88B734F-8197-44EF-8169-1E84F3368544}" type="pres">
      <dgm:prSet presAssocID="{FE2095DD-53B9-4785-AB19-383B307A0085}" presName="Accent" presStyleLbl="parChTrans1D1" presStyleIdx="0" presStyleCnt="5"/>
      <dgm:spPr/>
    </dgm:pt>
    <dgm:pt modelId="{D7791D44-9FD3-4167-A634-AE7858AF9085}" type="pres">
      <dgm:prSet presAssocID="{FE2095DD-53B9-4785-AB19-383B307A0085}" presName="Paren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55827-0D28-4E6E-A98C-CB95AA3B6EE4}" type="pres">
      <dgm:prSet presAssocID="{A8A8E587-2610-4681-B38D-AD1E263EE347}" presName="sibTrans" presStyleCnt="0"/>
      <dgm:spPr/>
    </dgm:pt>
    <dgm:pt modelId="{7B5347FE-A947-4858-B1F1-A20D19F1D54B}" type="pres">
      <dgm:prSet presAssocID="{AC68AFD4-B2DA-4BA4-AF97-893B388827EE}" presName="composite" presStyleCnt="0"/>
      <dgm:spPr/>
    </dgm:pt>
    <dgm:pt modelId="{B25A6479-67B8-4852-A704-FA13E7FF4343}" type="pres">
      <dgm:prSet presAssocID="{AC68AFD4-B2DA-4BA4-AF97-893B388827EE}" presName="Image" presStyleLbl="align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7693BBB-E36A-4E69-B4E0-7D7CB55BE0CE}" type="pres">
      <dgm:prSet presAssocID="{AC68AFD4-B2DA-4BA4-AF97-893B388827EE}" presName="Accent" presStyleLbl="parChTrans1D1" presStyleIdx="1" presStyleCnt="5"/>
      <dgm:spPr/>
    </dgm:pt>
    <dgm:pt modelId="{F388E8FA-0B3D-490E-8E9A-7679BDC3DD5A}" type="pres">
      <dgm:prSet presAssocID="{AC68AFD4-B2DA-4BA4-AF97-893B388827EE}" presName="Paren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80068-A02A-462E-81C1-DAC66055E91E}" type="pres">
      <dgm:prSet presAssocID="{FD816081-C1DB-4B33-8D33-64DFD55B0330}" presName="sibTrans" presStyleCnt="0"/>
      <dgm:spPr/>
    </dgm:pt>
    <dgm:pt modelId="{30E41D2C-87A4-42C7-BF24-0E884986532D}" type="pres">
      <dgm:prSet presAssocID="{9BF5CA47-D65B-4478-8440-655158CC35F3}" presName="composite" presStyleCnt="0"/>
      <dgm:spPr/>
    </dgm:pt>
    <dgm:pt modelId="{26732E72-1579-43CF-83CC-AA7807C33655}" type="pres">
      <dgm:prSet presAssocID="{9BF5CA47-D65B-4478-8440-655158CC35F3}" presName="Image" presStyleLbl="align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B49DEDA-D173-4214-A8E8-66B07DC80939}" type="pres">
      <dgm:prSet presAssocID="{9BF5CA47-D65B-4478-8440-655158CC35F3}" presName="Accent" presStyleLbl="parChTrans1D1" presStyleIdx="2" presStyleCnt="5"/>
      <dgm:spPr/>
    </dgm:pt>
    <dgm:pt modelId="{7801A3B6-3A40-4C17-9E56-951560A7A9CE}" type="pres">
      <dgm:prSet presAssocID="{9BF5CA47-D65B-4478-8440-655158CC35F3}" presName="Paren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A26DB-808C-4E27-B4D0-9740264ED5D9}" type="pres">
      <dgm:prSet presAssocID="{2F65C967-0030-4075-A160-D9AD7C7853A5}" presName="sibTrans" presStyleCnt="0"/>
      <dgm:spPr/>
    </dgm:pt>
    <dgm:pt modelId="{CFB30AA0-EB94-4753-B18C-32664A63D28A}" type="pres">
      <dgm:prSet presAssocID="{551C450C-FE16-4243-8AD3-53521A3EA74A}" presName="composite" presStyleCnt="0"/>
      <dgm:spPr/>
    </dgm:pt>
    <dgm:pt modelId="{6BD72A25-4D58-46C4-806A-9CA3B372FDAD}" type="pres">
      <dgm:prSet presAssocID="{551C450C-FE16-4243-8AD3-53521A3EA74A}" presName="Image" presStyleLbl="alig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D3B0175-E062-4347-9A0D-481091BB5D4A}" type="pres">
      <dgm:prSet presAssocID="{551C450C-FE16-4243-8AD3-53521A3EA74A}" presName="Accent" presStyleLbl="parChTrans1D1" presStyleIdx="3" presStyleCnt="5"/>
      <dgm:spPr/>
    </dgm:pt>
    <dgm:pt modelId="{1262AAB6-3AA1-4C45-B9B4-5931E5E5496E}" type="pres">
      <dgm:prSet presAssocID="{551C450C-FE16-4243-8AD3-53521A3EA74A}" presName="Paren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9304-AB6B-46DD-B1A5-4E8A407BD682}" type="pres">
      <dgm:prSet presAssocID="{5DB571A2-62CD-4D93-BA80-FB414E13E1B3}" presName="sibTrans" presStyleCnt="0"/>
      <dgm:spPr/>
    </dgm:pt>
    <dgm:pt modelId="{E3EC9F06-3F51-4E05-B132-7151CABCB769}" type="pres">
      <dgm:prSet presAssocID="{CD4AF9B7-3D4B-4A46-9E00-E1E75B574D0E}" presName="composite" presStyleCnt="0"/>
      <dgm:spPr/>
    </dgm:pt>
    <dgm:pt modelId="{C55FA3EA-AC64-4D7D-90A1-92BE8CA72180}" type="pres">
      <dgm:prSet presAssocID="{CD4AF9B7-3D4B-4A46-9E00-E1E75B574D0E}" presName="Image" presStyleLbl="alig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D31133F-5EF3-48F8-A7F4-879DBFE3AF1C}" type="pres">
      <dgm:prSet presAssocID="{CD4AF9B7-3D4B-4A46-9E00-E1E75B574D0E}" presName="Accent" presStyleLbl="parChTrans1D1" presStyleIdx="4" presStyleCnt="5"/>
      <dgm:spPr/>
    </dgm:pt>
    <dgm:pt modelId="{54CF3211-4A6F-4856-B0A5-1770AD3694D2}" type="pres">
      <dgm:prSet presAssocID="{CD4AF9B7-3D4B-4A46-9E00-E1E75B574D0E}" presName="Paren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E44D1C-B6F7-4FD1-93A5-558A6336978B}" srcId="{8685FA9B-083B-4E01-BD91-FF1E5710D5CF}" destId="{551C450C-FE16-4243-8AD3-53521A3EA74A}" srcOrd="3" destOrd="0" parTransId="{4681C217-9E30-46F4-B212-1C2F11FC2B30}" sibTransId="{5DB571A2-62CD-4D93-BA80-FB414E13E1B3}"/>
    <dgm:cxn modelId="{4EC32C80-1E3B-4A40-B580-617F737EBF60}" srcId="{8685FA9B-083B-4E01-BD91-FF1E5710D5CF}" destId="{FE2095DD-53B9-4785-AB19-383B307A0085}" srcOrd="0" destOrd="0" parTransId="{EAEE22A6-FD42-40CA-AB75-3021510296E9}" sibTransId="{A8A8E587-2610-4681-B38D-AD1E263EE347}"/>
    <dgm:cxn modelId="{09012DD6-63E8-4AEC-8791-7AF9E1E6E578}" type="presOf" srcId="{8685FA9B-083B-4E01-BD91-FF1E5710D5CF}" destId="{AF03052F-AC91-4FA9-B19E-464CAB432473}" srcOrd="0" destOrd="0" presId="urn:microsoft.com/office/officeart/2008/layout/PictureLineup"/>
    <dgm:cxn modelId="{B6446DD8-B5B1-4CA3-BFD9-1381B5E93DE9}" srcId="{8685FA9B-083B-4E01-BD91-FF1E5710D5CF}" destId="{AC68AFD4-B2DA-4BA4-AF97-893B388827EE}" srcOrd="1" destOrd="0" parTransId="{97C31853-9C17-4D09-B6FD-6AE81C7C4C0C}" sibTransId="{FD816081-C1DB-4B33-8D33-64DFD55B0330}"/>
    <dgm:cxn modelId="{A0FA861E-08D7-4BC1-81FC-142A53BC69A0}" type="presOf" srcId="{FE2095DD-53B9-4785-AB19-383B307A0085}" destId="{D7791D44-9FD3-4167-A634-AE7858AF9085}" srcOrd="0" destOrd="0" presId="urn:microsoft.com/office/officeart/2008/layout/PictureLineup"/>
    <dgm:cxn modelId="{E435F462-5121-4D54-BD44-8F0D70FDA8CE}" srcId="{8685FA9B-083B-4E01-BD91-FF1E5710D5CF}" destId="{CD4AF9B7-3D4B-4A46-9E00-E1E75B574D0E}" srcOrd="4" destOrd="0" parTransId="{9FE89E86-48CD-4860-AA11-0F7879AB525F}" sibTransId="{33B8443A-EA38-4789-A045-9E3A1DAE98EF}"/>
    <dgm:cxn modelId="{F4F9A6E7-14CF-477E-97E2-A28AEACE764B}" srcId="{8685FA9B-083B-4E01-BD91-FF1E5710D5CF}" destId="{9BF5CA47-D65B-4478-8440-655158CC35F3}" srcOrd="2" destOrd="0" parTransId="{2524D662-8DE0-4724-9F0A-FB47F0096A29}" sibTransId="{2F65C967-0030-4075-A160-D9AD7C7853A5}"/>
    <dgm:cxn modelId="{0CC0CD0A-19D0-41C2-ACA1-228004154A64}" type="presOf" srcId="{9BF5CA47-D65B-4478-8440-655158CC35F3}" destId="{7801A3B6-3A40-4C17-9E56-951560A7A9CE}" srcOrd="0" destOrd="0" presId="urn:microsoft.com/office/officeart/2008/layout/PictureLineup"/>
    <dgm:cxn modelId="{CA7FB9C1-2E68-47F1-85B2-C2DA375D01B9}" type="presOf" srcId="{CD4AF9B7-3D4B-4A46-9E00-E1E75B574D0E}" destId="{54CF3211-4A6F-4856-B0A5-1770AD3694D2}" srcOrd="0" destOrd="0" presId="urn:microsoft.com/office/officeart/2008/layout/PictureLineup"/>
    <dgm:cxn modelId="{FED20AB2-811B-430B-977A-4CE9C1C95D2E}" type="presOf" srcId="{551C450C-FE16-4243-8AD3-53521A3EA74A}" destId="{1262AAB6-3AA1-4C45-B9B4-5931E5E5496E}" srcOrd="0" destOrd="0" presId="urn:microsoft.com/office/officeart/2008/layout/PictureLineup"/>
    <dgm:cxn modelId="{5B2F2078-E16E-4E7C-B388-45B132926CF6}" type="presOf" srcId="{AC68AFD4-B2DA-4BA4-AF97-893B388827EE}" destId="{F388E8FA-0B3D-490E-8E9A-7679BDC3DD5A}" srcOrd="0" destOrd="0" presId="urn:microsoft.com/office/officeart/2008/layout/PictureLineup"/>
    <dgm:cxn modelId="{5E1E4513-4E30-4D60-993D-08BD686839F1}" type="presParOf" srcId="{AF03052F-AC91-4FA9-B19E-464CAB432473}" destId="{D4CC556A-3EAF-45BB-841B-11005C93A3A0}" srcOrd="0" destOrd="0" presId="urn:microsoft.com/office/officeart/2008/layout/PictureLineup"/>
    <dgm:cxn modelId="{47A0AD26-BB4E-48B0-B706-82496A908A52}" type="presParOf" srcId="{D4CC556A-3EAF-45BB-841B-11005C93A3A0}" destId="{38E8FC69-7DC6-4B15-BFCC-AC6FA281DDB7}" srcOrd="0" destOrd="0" presId="urn:microsoft.com/office/officeart/2008/layout/PictureLineup"/>
    <dgm:cxn modelId="{9996933A-DE79-41CF-9A3B-6500274365C2}" type="presParOf" srcId="{D4CC556A-3EAF-45BB-841B-11005C93A3A0}" destId="{588B734F-8197-44EF-8169-1E84F3368544}" srcOrd="1" destOrd="0" presId="urn:microsoft.com/office/officeart/2008/layout/PictureLineup"/>
    <dgm:cxn modelId="{44AB416A-BB7E-452A-A050-92E9B4F02CB2}" type="presParOf" srcId="{D4CC556A-3EAF-45BB-841B-11005C93A3A0}" destId="{D7791D44-9FD3-4167-A634-AE7858AF9085}" srcOrd="2" destOrd="0" presId="urn:microsoft.com/office/officeart/2008/layout/PictureLineup"/>
    <dgm:cxn modelId="{EED570D2-F79E-4911-BCCB-D914DAE091F3}" type="presParOf" srcId="{AF03052F-AC91-4FA9-B19E-464CAB432473}" destId="{6E055827-0D28-4E6E-A98C-CB95AA3B6EE4}" srcOrd="1" destOrd="0" presId="urn:microsoft.com/office/officeart/2008/layout/PictureLineup"/>
    <dgm:cxn modelId="{1AC26EA6-79C1-4298-A01A-C2BBC336B170}" type="presParOf" srcId="{AF03052F-AC91-4FA9-B19E-464CAB432473}" destId="{7B5347FE-A947-4858-B1F1-A20D19F1D54B}" srcOrd="2" destOrd="0" presId="urn:microsoft.com/office/officeart/2008/layout/PictureLineup"/>
    <dgm:cxn modelId="{AE8DBF77-572A-4231-B829-25C85752877A}" type="presParOf" srcId="{7B5347FE-A947-4858-B1F1-A20D19F1D54B}" destId="{B25A6479-67B8-4852-A704-FA13E7FF4343}" srcOrd="0" destOrd="0" presId="urn:microsoft.com/office/officeart/2008/layout/PictureLineup"/>
    <dgm:cxn modelId="{9CBACC1A-8F35-4464-A1A4-E3C5784C379B}" type="presParOf" srcId="{7B5347FE-A947-4858-B1F1-A20D19F1D54B}" destId="{67693BBB-E36A-4E69-B4E0-7D7CB55BE0CE}" srcOrd="1" destOrd="0" presId="urn:microsoft.com/office/officeart/2008/layout/PictureLineup"/>
    <dgm:cxn modelId="{286E4B6E-A56B-469F-A378-0F84E06B838E}" type="presParOf" srcId="{7B5347FE-A947-4858-B1F1-A20D19F1D54B}" destId="{F388E8FA-0B3D-490E-8E9A-7679BDC3DD5A}" srcOrd="2" destOrd="0" presId="urn:microsoft.com/office/officeart/2008/layout/PictureLineup"/>
    <dgm:cxn modelId="{AC9ECD44-9888-4FD4-8315-7C31A647CC24}" type="presParOf" srcId="{AF03052F-AC91-4FA9-B19E-464CAB432473}" destId="{E0680068-A02A-462E-81C1-DAC66055E91E}" srcOrd="3" destOrd="0" presId="urn:microsoft.com/office/officeart/2008/layout/PictureLineup"/>
    <dgm:cxn modelId="{DB64E0DC-23A5-47FA-AB6A-3156810AE6DE}" type="presParOf" srcId="{AF03052F-AC91-4FA9-B19E-464CAB432473}" destId="{30E41D2C-87A4-42C7-BF24-0E884986532D}" srcOrd="4" destOrd="0" presId="urn:microsoft.com/office/officeart/2008/layout/PictureLineup"/>
    <dgm:cxn modelId="{AFC9C9ED-BA0F-456E-B303-5E4EA3015B20}" type="presParOf" srcId="{30E41D2C-87A4-42C7-BF24-0E884986532D}" destId="{26732E72-1579-43CF-83CC-AA7807C33655}" srcOrd="0" destOrd="0" presId="urn:microsoft.com/office/officeart/2008/layout/PictureLineup"/>
    <dgm:cxn modelId="{4A4410D9-72A6-455D-B2E6-FDCADBFFF876}" type="presParOf" srcId="{30E41D2C-87A4-42C7-BF24-0E884986532D}" destId="{DB49DEDA-D173-4214-A8E8-66B07DC80939}" srcOrd="1" destOrd="0" presId="urn:microsoft.com/office/officeart/2008/layout/PictureLineup"/>
    <dgm:cxn modelId="{81AED8AF-2133-44FD-8D15-F87CEDB3D9C7}" type="presParOf" srcId="{30E41D2C-87A4-42C7-BF24-0E884986532D}" destId="{7801A3B6-3A40-4C17-9E56-951560A7A9CE}" srcOrd="2" destOrd="0" presId="urn:microsoft.com/office/officeart/2008/layout/PictureLineup"/>
    <dgm:cxn modelId="{73723A5F-B5C5-4DF1-9D9B-DA0F1451B47D}" type="presParOf" srcId="{AF03052F-AC91-4FA9-B19E-464CAB432473}" destId="{9FCA26DB-808C-4E27-B4D0-9740264ED5D9}" srcOrd="5" destOrd="0" presId="urn:microsoft.com/office/officeart/2008/layout/PictureLineup"/>
    <dgm:cxn modelId="{D9E919AB-C9A2-4547-8673-7A8717B9B1DD}" type="presParOf" srcId="{AF03052F-AC91-4FA9-B19E-464CAB432473}" destId="{CFB30AA0-EB94-4753-B18C-32664A63D28A}" srcOrd="6" destOrd="0" presId="urn:microsoft.com/office/officeart/2008/layout/PictureLineup"/>
    <dgm:cxn modelId="{F7BB93D2-5137-4709-9C52-8BC562E21612}" type="presParOf" srcId="{CFB30AA0-EB94-4753-B18C-32664A63D28A}" destId="{6BD72A25-4D58-46C4-806A-9CA3B372FDAD}" srcOrd="0" destOrd="0" presId="urn:microsoft.com/office/officeart/2008/layout/PictureLineup"/>
    <dgm:cxn modelId="{0852BFD9-044B-47AB-8BD3-84AE6ACAB36D}" type="presParOf" srcId="{CFB30AA0-EB94-4753-B18C-32664A63D28A}" destId="{3D3B0175-E062-4347-9A0D-481091BB5D4A}" srcOrd="1" destOrd="0" presId="urn:microsoft.com/office/officeart/2008/layout/PictureLineup"/>
    <dgm:cxn modelId="{04194783-0A46-415F-9591-BE4F8ADA642B}" type="presParOf" srcId="{CFB30AA0-EB94-4753-B18C-32664A63D28A}" destId="{1262AAB6-3AA1-4C45-B9B4-5931E5E5496E}" srcOrd="2" destOrd="0" presId="urn:microsoft.com/office/officeart/2008/layout/PictureLineup"/>
    <dgm:cxn modelId="{6FB36504-7428-45DC-863B-3AB6963A24FE}" type="presParOf" srcId="{AF03052F-AC91-4FA9-B19E-464CAB432473}" destId="{6BD39304-AB6B-46DD-B1A5-4E8A407BD682}" srcOrd="7" destOrd="0" presId="urn:microsoft.com/office/officeart/2008/layout/PictureLineup"/>
    <dgm:cxn modelId="{B788E0C0-3DC8-4AB3-8D55-C6FC157A08E4}" type="presParOf" srcId="{AF03052F-AC91-4FA9-B19E-464CAB432473}" destId="{E3EC9F06-3F51-4E05-B132-7151CABCB769}" srcOrd="8" destOrd="0" presId="urn:microsoft.com/office/officeart/2008/layout/PictureLineup"/>
    <dgm:cxn modelId="{D494FDDB-F050-4191-BE40-00622217BFE6}" type="presParOf" srcId="{E3EC9F06-3F51-4E05-B132-7151CABCB769}" destId="{C55FA3EA-AC64-4D7D-90A1-92BE8CA72180}" srcOrd="0" destOrd="0" presId="urn:microsoft.com/office/officeart/2008/layout/PictureLineup"/>
    <dgm:cxn modelId="{C5A84946-32B1-495A-8C52-6710967FA360}" type="presParOf" srcId="{E3EC9F06-3F51-4E05-B132-7151CABCB769}" destId="{BD31133F-5EF3-48F8-A7F4-879DBFE3AF1C}" srcOrd="1" destOrd="0" presId="urn:microsoft.com/office/officeart/2008/layout/PictureLineup"/>
    <dgm:cxn modelId="{DBB26C51-0F91-41DD-ADC5-51B388AD5C82}" type="presParOf" srcId="{E3EC9F06-3F51-4E05-B132-7151CABCB769}" destId="{54CF3211-4A6F-4856-B0A5-1770AD3694D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BFFDBFC-B317-451A-BB96-A5E896C1B299}" type="doc">
      <dgm:prSet loTypeId="urn:microsoft.com/office/officeart/2008/layout/AccentedPicture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F1FC812-9659-49BD-86A6-95FFD22F714A}">
      <dgm:prSet/>
      <dgm:spPr/>
      <dgm:t>
        <a:bodyPr/>
        <a:lstStyle/>
        <a:p>
          <a:endParaRPr lang="en-US" dirty="0">
            <a:latin typeface="Franklin Gothic Medium Cond" panose="020B0606030402020204" pitchFamily="34" charset="0"/>
          </a:endParaRPr>
        </a:p>
      </dgm:t>
    </dgm:pt>
    <dgm:pt modelId="{8B384260-8A16-4255-AA84-339436B54AAE}" type="parTrans" cxnId="{902A6459-5729-4C4A-9F35-60AFEF5FDB33}">
      <dgm:prSet/>
      <dgm:spPr/>
      <dgm:t>
        <a:bodyPr/>
        <a:lstStyle/>
        <a:p>
          <a:endParaRPr lang="en-US"/>
        </a:p>
      </dgm:t>
    </dgm:pt>
    <dgm:pt modelId="{012C1DD6-8AC9-484F-8A5F-B7EDB3E92FA4}" type="sibTrans" cxnId="{902A6459-5729-4C4A-9F35-60AFEF5FDB33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687E17-10C2-4B20-8CF9-CFE91ECF9E24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How</a:t>
          </a:r>
          <a:r>
            <a:rPr lang="en-US" strike="sngStrike" dirty="0" smtClean="0">
              <a:latin typeface="Franklin Gothic Medium Cond" panose="020B0606030402020204" pitchFamily="34" charset="0"/>
            </a:rPr>
            <a:t>? 5 pillars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E696F169-A382-4B43-BB66-DBB3542A929B}" type="parTrans" cxnId="{63E89A9A-61A7-467D-8C57-59E2AD202929}">
      <dgm:prSet/>
      <dgm:spPr/>
      <dgm:t>
        <a:bodyPr/>
        <a:lstStyle/>
        <a:p>
          <a:endParaRPr lang="en-US"/>
        </a:p>
      </dgm:t>
    </dgm:pt>
    <dgm:pt modelId="{22A1889B-C9A3-49AE-9F63-329758BE2D94}" type="sibTrans" cxnId="{63E89A9A-61A7-467D-8C57-59E2AD202929}">
      <dgm:prSet/>
      <dgm:spPr/>
      <dgm:t>
        <a:bodyPr/>
        <a:lstStyle/>
        <a:p>
          <a:endParaRPr lang="en-US"/>
        </a:p>
      </dgm:t>
    </dgm:pt>
    <dgm:pt modelId="{4526DD68-7358-440C-97F2-496AE34ACCE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3 Policy </a:t>
          </a:r>
          <a:r>
            <a:rPr lang="en-US" dirty="0" smtClean="0">
              <a:latin typeface="Franklin Gothic Medium Cond" panose="020B0606030402020204" pitchFamily="34" charset="0"/>
            </a:rPr>
            <a:t>interventions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27766B9-E7D1-45E9-B73F-324DDDD072EA}" type="parTrans" cxnId="{977F7EEA-7C16-4770-8529-CBC0809B62AD}">
      <dgm:prSet/>
      <dgm:spPr/>
      <dgm:t>
        <a:bodyPr/>
        <a:lstStyle/>
        <a:p>
          <a:endParaRPr lang="en-US"/>
        </a:p>
      </dgm:t>
    </dgm:pt>
    <dgm:pt modelId="{CF554E91-5A79-42ED-90EB-F7C5F5DAA17F}" type="sibTrans" cxnId="{977F7EEA-7C16-4770-8529-CBC0809B62AD}">
      <dgm:prSet/>
      <dgm:spPr/>
      <dgm:t>
        <a:bodyPr/>
        <a:lstStyle/>
        <a:p>
          <a:endParaRPr lang="en-US"/>
        </a:p>
      </dgm:t>
    </dgm:pt>
    <dgm:pt modelId="{7CC8CEB7-8C88-473E-B6A0-D31DE328BCBB}">
      <dgm:prSet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Why?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3EB4F722-5536-485E-9EC5-5EBC9F5A1709}" type="sibTrans" cxnId="{4E27A0D7-8E36-4F5A-ADA9-C4037CCA3975}">
      <dgm:prSet/>
      <dgm:spPr/>
      <dgm:t>
        <a:bodyPr/>
        <a:lstStyle/>
        <a:p>
          <a:endParaRPr lang="en-US"/>
        </a:p>
      </dgm:t>
    </dgm:pt>
    <dgm:pt modelId="{288D02E3-9FC7-40FE-8567-E76EBC9D15D8}" type="parTrans" cxnId="{4E27A0D7-8E36-4F5A-ADA9-C4037CCA3975}">
      <dgm:prSet/>
      <dgm:spPr/>
      <dgm:t>
        <a:bodyPr/>
        <a:lstStyle/>
        <a:p>
          <a:endParaRPr lang="en-US"/>
        </a:p>
      </dgm:t>
    </dgm:pt>
    <dgm:pt modelId="{951121EC-3DDA-422B-AD01-9DAB2A5BFAF6}" type="pres">
      <dgm:prSet presAssocID="{3BFFDBFC-B317-451A-BB96-A5E896C1B299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4B0834B-86DD-41FF-8AC6-483D4DCC5305}" type="pres">
      <dgm:prSet presAssocID="{012C1DD6-8AC9-484F-8A5F-B7EDB3E92FA4}" presName="picture_1" presStyleLbl="bgImgPlace1" presStyleIdx="0" presStyleCnt="1" custScaleY="60959"/>
      <dgm:spPr/>
      <dgm:t>
        <a:bodyPr/>
        <a:lstStyle/>
        <a:p>
          <a:endParaRPr lang="en-US"/>
        </a:p>
      </dgm:t>
    </dgm:pt>
    <dgm:pt modelId="{FA64897A-2559-485A-9E87-6CCDCD6799C8}" type="pres">
      <dgm:prSet presAssocID="{6F1FC812-9659-49BD-86A6-95FFD22F714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2E43E-6741-46B0-80F7-BC8AEC746A0C}" type="pres">
      <dgm:prSet presAssocID="{3BFFDBFC-B317-451A-BB96-A5E896C1B299}" presName="linV" presStyleCnt="0"/>
      <dgm:spPr/>
    </dgm:pt>
    <dgm:pt modelId="{CE1F4227-AA02-4C1A-94FB-6FCA0405D646}" type="pres">
      <dgm:prSet presAssocID="{7CC8CEB7-8C88-473E-B6A0-D31DE328BCBB}" presName="pair" presStyleCnt="0"/>
      <dgm:spPr/>
    </dgm:pt>
    <dgm:pt modelId="{E853D282-B26E-4879-AF5F-7741666F1A6F}" type="pres">
      <dgm:prSet presAssocID="{7CC8CEB7-8C88-473E-B6A0-D31DE328BCBB}" presName="spaceH" presStyleLbl="node1" presStyleIdx="0" presStyleCnt="0"/>
      <dgm:spPr/>
    </dgm:pt>
    <dgm:pt modelId="{FB6A9BB0-2EB1-4F2A-A8DA-3C71EB25E50F}" type="pres">
      <dgm:prSet presAssocID="{7CC8CEB7-8C88-473E-B6A0-D31DE328BCBB}" presName="desPictures" presStyleLbl="alignImgPlace1" presStyleIdx="0" presStyleCnt="3"/>
      <dgm:spPr/>
    </dgm:pt>
    <dgm:pt modelId="{4E2E6C5E-6122-4CAC-93F6-CF2E63148939}" type="pres">
      <dgm:prSet presAssocID="{7CC8CEB7-8C88-473E-B6A0-D31DE328BCBB}" presName="desTextWrapper" presStyleCnt="0"/>
      <dgm:spPr/>
    </dgm:pt>
    <dgm:pt modelId="{A41514CB-7F21-4BA8-8D8C-2F92FA0DF878}" type="pres">
      <dgm:prSet presAssocID="{7CC8CEB7-8C88-473E-B6A0-D31DE328BCBB}" presName="des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D3E9-7EC7-4242-AB26-A0D4CB31FD0D}" type="pres">
      <dgm:prSet presAssocID="{3EB4F722-5536-485E-9EC5-5EBC9F5A1709}" presName="spaceV" presStyleCnt="0"/>
      <dgm:spPr/>
    </dgm:pt>
    <dgm:pt modelId="{9C6B8536-8745-4B14-99DF-1721C18B3668}" type="pres">
      <dgm:prSet presAssocID="{67687E17-10C2-4B20-8CF9-CFE91ECF9E24}" presName="pair" presStyleCnt="0"/>
      <dgm:spPr/>
    </dgm:pt>
    <dgm:pt modelId="{6336E6D6-B4F2-47FD-B823-6A814B365C9F}" type="pres">
      <dgm:prSet presAssocID="{67687E17-10C2-4B20-8CF9-CFE91ECF9E24}" presName="spaceH" presStyleLbl="node1" presStyleIdx="0" presStyleCnt="0"/>
      <dgm:spPr/>
    </dgm:pt>
    <dgm:pt modelId="{3443E67E-C748-4A9F-9475-35E952AFF93D}" type="pres">
      <dgm:prSet presAssocID="{67687E17-10C2-4B20-8CF9-CFE91ECF9E24}" presName="desPictures" presStyleLbl="alignImgPlace1" presStyleIdx="1" presStyleCnt="3"/>
      <dgm:spPr/>
    </dgm:pt>
    <dgm:pt modelId="{97C545FF-BB4B-4739-B28C-313FBFCA29E8}" type="pres">
      <dgm:prSet presAssocID="{67687E17-10C2-4B20-8CF9-CFE91ECF9E24}" presName="desTextWrapper" presStyleCnt="0"/>
      <dgm:spPr/>
    </dgm:pt>
    <dgm:pt modelId="{EFEF9CE1-8175-4FC4-9F1A-A49F4D34AD5F}" type="pres">
      <dgm:prSet presAssocID="{67687E17-10C2-4B20-8CF9-CFE91ECF9E24}" presName="des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14B3F-9187-44D7-80F2-B6BB7E1F1D53}" type="pres">
      <dgm:prSet presAssocID="{22A1889B-C9A3-49AE-9F63-329758BE2D94}" presName="spaceV" presStyleCnt="0"/>
      <dgm:spPr/>
    </dgm:pt>
    <dgm:pt modelId="{9A928271-C532-4B05-83EC-907608CBFE40}" type="pres">
      <dgm:prSet presAssocID="{4526DD68-7358-440C-97F2-496AE34ACCE1}" presName="pair" presStyleCnt="0"/>
      <dgm:spPr/>
    </dgm:pt>
    <dgm:pt modelId="{52E4158F-5136-4D4B-8EDA-948387D5BDC7}" type="pres">
      <dgm:prSet presAssocID="{4526DD68-7358-440C-97F2-496AE34ACCE1}" presName="spaceH" presStyleLbl="node1" presStyleIdx="0" presStyleCnt="0"/>
      <dgm:spPr/>
    </dgm:pt>
    <dgm:pt modelId="{F60C4A3C-B854-4CE8-A8CF-25C1579661A7}" type="pres">
      <dgm:prSet presAssocID="{4526DD68-7358-440C-97F2-496AE34ACCE1}" presName="desPictures" presStyleLbl="alignImgPlace1" presStyleIdx="2" presStyleCnt="3"/>
      <dgm:spPr/>
    </dgm:pt>
    <dgm:pt modelId="{10517287-6692-47F8-975E-AC338AFA8AD6}" type="pres">
      <dgm:prSet presAssocID="{4526DD68-7358-440C-97F2-496AE34ACCE1}" presName="desTextWrapper" presStyleCnt="0"/>
      <dgm:spPr/>
    </dgm:pt>
    <dgm:pt modelId="{A95FF55C-96D3-4248-A06D-FBB59EA853CF}" type="pres">
      <dgm:prSet presAssocID="{4526DD68-7358-440C-97F2-496AE34ACCE1}" presName="des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D82347-56E7-4944-B5D6-5C0D65BA280B}" type="pres">
      <dgm:prSet presAssocID="{3BFFDBFC-B317-451A-BB96-A5E896C1B299}" presName="maxNode" presStyleCnt="0"/>
      <dgm:spPr/>
    </dgm:pt>
    <dgm:pt modelId="{1727BA44-B045-425F-A604-B6BD1A33000D}" type="pres">
      <dgm:prSet presAssocID="{3BFFDBFC-B317-451A-BB96-A5E896C1B299}" presName="Name33" presStyleCnt="0"/>
      <dgm:spPr/>
    </dgm:pt>
  </dgm:ptLst>
  <dgm:cxnLst>
    <dgm:cxn modelId="{D808BFE8-DC5E-42D8-A275-202E90E154C0}" type="presOf" srcId="{67687E17-10C2-4B20-8CF9-CFE91ECF9E24}" destId="{EFEF9CE1-8175-4FC4-9F1A-A49F4D34AD5F}" srcOrd="0" destOrd="0" presId="urn:microsoft.com/office/officeart/2008/layout/AccentedPicture"/>
    <dgm:cxn modelId="{12C5E7A7-6B2D-47AD-8468-CAD4D26796E8}" type="presOf" srcId="{3BFFDBFC-B317-451A-BB96-A5E896C1B299}" destId="{951121EC-3DDA-422B-AD01-9DAB2A5BFAF6}" srcOrd="0" destOrd="0" presId="urn:microsoft.com/office/officeart/2008/layout/AccentedPicture"/>
    <dgm:cxn modelId="{977F7EEA-7C16-4770-8529-CBC0809B62AD}" srcId="{3BFFDBFC-B317-451A-BB96-A5E896C1B299}" destId="{4526DD68-7358-440C-97F2-496AE34ACCE1}" srcOrd="3" destOrd="0" parTransId="{D27766B9-E7D1-45E9-B73F-324DDDD072EA}" sibTransId="{CF554E91-5A79-42ED-90EB-F7C5F5DAA17F}"/>
    <dgm:cxn modelId="{D719C539-BB22-4B94-8D70-ECBEDBD72272}" type="presOf" srcId="{4526DD68-7358-440C-97F2-496AE34ACCE1}" destId="{A95FF55C-96D3-4248-A06D-FBB59EA853CF}" srcOrd="0" destOrd="0" presId="urn:microsoft.com/office/officeart/2008/layout/AccentedPicture"/>
    <dgm:cxn modelId="{902A6459-5729-4C4A-9F35-60AFEF5FDB33}" srcId="{3BFFDBFC-B317-451A-BB96-A5E896C1B299}" destId="{6F1FC812-9659-49BD-86A6-95FFD22F714A}" srcOrd="0" destOrd="0" parTransId="{8B384260-8A16-4255-AA84-339436B54AAE}" sibTransId="{012C1DD6-8AC9-484F-8A5F-B7EDB3E92FA4}"/>
    <dgm:cxn modelId="{63E89A9A-61A7-467D-8C57-59E2AD202929}" srcId="{3BFFDBFC-B317-451A-BB96-A5E896C1B299}" destId="{67687E17-10C2-4B20-8CF9-CFE91ECF9E24}" srcOrd="2" destOrd="0" parTransId="{E696F169-A382-4B43-BB66-DBB3542A929B}" sibTransId="{22A1889B-C9A3-49AE-9F63-329758BE2D94}"/>
    <dgm:cxn modelId="{4E27A0D7-8E36-4F5A-ADA9-C4037CCA3975}" srcId="{3BFFDBFC-B317-451A-BB96-A5E896C1B299}" destId="{7CC8CEB7-8C88-473E-B6A0-D31DE328BCBB}" srcOrd="1" destOrd="0" parTransId="{288D02E3-9FC7-40FE-8567-E76EBC9D15D8}" sibTransId="{3EB4F722-5536-485E-9EC5-5EBC9F5A1709}"/>
    <dgm:cxn modelId="{CAF788F5-2C23-4DBB-BA6B-80701130EB09}" type="presOf" srcId="{012C1DD6-8AC9-484F-8A5F-B7EDB3E92FA4}" destId="{34B0834B-86DD-41FF-8AC6-483D4DCC5305}" srcOrd="0" destOrd="0" presId="urn:microsoft.com/office/officeart/2008/layout/AccentedPicture"/>
    <dgm:cxn modelId="{7C19A6E8-0286-48AC-A201-1726E6779B78}" type="presOf" srcId="{7CC8CEB7-8C88-473E-B6A0-D31DE328BCBB}" destId="{A41514CB-7F21-4BA8-8D8C-2F92FA0DF878}" srcOrd="0" destOrd="0" presId="urn:microsoft.com/office/officeart/2008/layout/AccentedPicture"/>
    <dgm:cxn modelId="{DF9A01B2-16AF-47E8-B68F-AFF54BF28DE0}" type="presOf" srcId="{6F1FC812-9659-49BD-86A6-95FFD22F714A}" destId="{FA64897A-2559-485A-9E87-6CCDCD6799C8}" srcOrd="0" destOrd="0" presId="urn:microsoft.com/office/officeart/2008/layout/AccentedPicture"/>
    <dgm:cxn modelId="{6C4DF80A-1537-47AB-8222-0FA5F637B115}" type="presParOf" srcId="{951121EC-3DDA-422B-AD01-9DAB2A5BFAF6}" destId="{34B0834B-86DD-41FF-8AC6-483D4DCC5305}" srcOrd="0" destOrd="0" presId="urn:microsoft.com/office/officeart/2008/layout/AccentedPicture"/>
    <dgm:cxn modelId="{711B92D0-12A6-4289-9513-DCA7EC82A6F0}" type="presParOf" srcId="{951121EC-3DDA-422B-AD01-9DAB2A5BFAF6}" destId="{FA64897A-2559-485A-9E87-6CCDCD6799C8}" srcOrd="1" destOrd="0" presId="urn:microsoft.com/office/officeart/2008/layout/AccentedPicture"/>
    <dgm:cxn modelId="{4A35F214-3B8D-4BD3-BC7C-864DD8BE9A28}" type="presParOf" srcId="{951121EC-3DDA-422B-AD01-9DAB2A5BFAF6}" destId="{A562E43E-6741-46B0-80F7-BC8AEC746A0C}" srcOrd="2" destOrd="0" presId="urn:microsoft.com/office/officeart/2008/layout/AccentedPicture"/>
    <dgm:cxn modelId="{3CE39323-056F-4CA2-B284-6835E2AB02E0}" type="presParOf" srcId="{A562E43E-6741-46B0-80F7-BC8AEC746A0C}" destId="{CE1F4227-AA02-4C1A-94FB-6FCA0405D646}" srcOrd="0" destOrd="0" presId="urn:microsoft.com/office/officeart/2008/layout/AccentedPicture"/>
    <dgm:cxn modelId="{A0EC5D48-4849-4EB4-8B5B-9FA6ECE5F762}" type="presParOf" srcId="{CE1F4227-AA02-4C1A-94FB-6FCA0405D646}" destId="{E853D282-B26E-4879-AF5F-7741666F1A6F}" srcOrd="0" destOrd="0" presId="urn:microsoft.com/office/officeart/2008/layout/AccentedPicture"/>
    <dgm:cxn modelId="{3A5E82C3-20F1-4B3E-BCEC-1A1AD5BAAD7A}" type="presParOf" srcId="{CE1F4227-AA02-4C1A-94FB-6FCA0405D646}" destId="{FB6A9BB0-2EB1-4F2A-A8DA-3C71EB25E50F}" srcOrd="1" destOrd="0" presId="urn:microsoft.com/office/officeart/2008/layout/AccentedPicture"/>
    <dgm:cxn modelId="{1EEC8853-4882-417A-B055-24B45A71F384}" type="presParOf" srcId="{CE1F4227-AA02-4C1A-94FB-6FCA0405D646}" destId="{4E2E6C5E-6122-4CAC-93F6-CF2E63148939}" srcOrd="2" destOrd="0" presId="urn:microsoft.com/office/officeart/2008/layout/AccentedPicture"/>
    <dgm:cxn modelId="{56DC2268-3B49-43A0-A358-8D7B123E91A4}" type="presParOf" srcId="{4E2E6C5E-6122-4CAC-93F6-CF2E63148939}" destId="{A41514CB-7F21-4BA8-8D8C-2F92FA0DF878}" srcOrd="0" destOrd="0" presId="urn:microsoft.com/office/officeart/2008/layout/AccentedPicture"/>
    <dgm:cxn modelId="{DE604967-C542-4B4F-BD13-F513C8D6EDA4}" type="presParOf" srcId="{A562E43E-6741-46B0-80F7-BC8AEC746A0C}" destId="{A9C3D3E9-7EC7-4242-AB26-A0D4CB31FD0D}" srcOrd="1" destOrd="0" presId="urn:microsoft.com/office/officeart/2008/layout/AccentedPicture"/>
    <dgm:cxn modelId="{CAA37061-40EA-4720-8ED3-96D758824059}" type="presParOf" srcId="{A562E43E-6741-46B0-80F7-BC8AEC746A0C}" destId="{9C6B8536-8745-4B14-99DF-1721C18B3668}" srcOrd="2" destOrd="0" presId="urn:microsoft.com/office/officeart/2008/layout/AccentedPicture"/>
    <dgm:cxn modelId="{B524A475-EDEE-4144-896F-24C9B915AE94}" type="presParOf" srcId="{9C6B8536-8745-4B14-99DF-1721C18B3668}" destId="{6336E6D6-B4F2-47FD-B823-6A814B365C9F}" srcOrd="0" destOrd="0" presId="urn:microsoft.com/office/officeart/2008/layout/AccentedPicture"/>
    <dgm:cxn modelId="{6FB6BEF4-E976-4893-BA90-C61425220526}" type="presParOf" srcId="{9C6B8536-8745-4B14-99DF-1721C18B3668}" destId="{3443E67E-C748-4A9F-9475-35E952AFF93D}" srcOrd="1" destOrd="0" presId="urn:microsoft.com/office/officeart/2008/layout/AccentedPicture"/>
    <dgm:cxn modelId="{E3A3DF1C-93EA-46E2-9187-FDE717C7D6F3}" type="presParOf" srcId="{9C6B8536-8745-4B14-99DF-1721C18B3668}" destId="{97C545FF-BB4B-4739-B28C-313FBFCA29E8}" srcOrd="2" destOrd="0" presId="urn:microsoft.com/office/officeart/2008/layout/AccentedPicture"/>
    <dgm:cxn modelId="{2B6C5509-049A-484C-B92D-FFC6FA97F03B}" type="presParOf" srcId="{97C545FF-BB4B-4739-B28C-313FBFCA29E8}" destId="{EFEF9CE1-8175-4FC4-9F1A-A49F4D34AD5F}" srcOrd="0" destOrd="0" presId="urn:microsoft.com/office/officeart/2008/layout/AccentedPicture"/>
    <dgm:cxn modelId="{293C3032-970E-4654-9ABE-36BF5AEE05E7}" type="presParOf" srcId="{A562E43E-6741-46B0-80F7-BC8AEC746A0C}" destId="{D6514B3F-9187-44D7-80F2-B6BB7E1F1D53}" srcOrd="3" destOrd="0" presId="urn:microsoft.com/office/officeart/2008/layout/AccentedPicture"/>
    <dgm:cxn modelId="{A2D7AA8A-73AC-4450-8DD6-DF20D5DD3BE4}" type="presParOf" srcId="{A562E43E-6741-46B0-80F7-BC8AEC746A0C}" destId="{9A928271-C532-4B05-83EC-907608CBFE40}" srcOrd="4" destOrd="0" presId="urn:microsoft.com/office/officeart/2008/layout/AccentedPicture"/>
    <dgm:cxn modelId="{57BF5215-21F3-46F5-B7BC-00BAB7B32C6B}" type="presParOf" srcId="{9A928271-C532-4B05-83EC-907608CBFE40}" destId="{52E4158F-5136-4D4B-8EDA-948387D5BDC7}" srcOrd="0" destOrd="0" presId="urn:microsoft.com/office/officeart/2008/layout/AccentedPicture"/>
    <dgm:cxn modelId="{85CF2420-D7A0-4640-A3EA-CE5710305829}" type="presParOf" srcId="{9A928271-C532-4B05-83EC-907608CBFE40}" destId="{F60C4A3C-B854-4CE8-A8CF-25C1579661A7}" srcOrd="1" destOrd="0" presId="urn:microsoft.com/office/officeart/2008/layout/AccentedPicture"/>
    <dgm:cxn modelId="{40C1DB3A-DB4C-41B8-A880-2588D7B600C8}" type="presParOf" srcId="{9A928271-C532-4B05-83EC-907608CBFE40}" destId="{10517287-6692-47F8-975E-AC338AFA8AD6}" srcOrd="2" destOrd="0" presId="urn:microsoft.com/office/officeart/2008/layout/AccentedPicture"/>
    <dgm:cxn modelId="{AAFA155F-5158-467B-99B0-4D1693EDEEAD}" type="presParOf" srcId="{10517287-6692-47F8-975E-AC338AFA8AD6}" destId="{A95FF55C-96D3-4248-A06D-FBB59EA853CF}" srcOrd="0" destOrd="0" presId="urn:microsoft.com/office/officeart/2008/layout/AccentedPicture"/>
    <dgm:cxn modelId="{133D4A00-05F1-4392-83C8-272D8C1F2921}" type="presParOf" srcId="{951121EC-3DDA-422B-AD01-9DAB2A5BFAF6}" destId="{91D82347-56E7-4944-B5D6-5C0D65BA280B}" srcOrd="3" destOrd="0" presId="urn:microsoft.com/office/officeart/2008/layout/AccentedPicture"/>
    <dgm:cxn modelId="{634C60D5-6720-4964-9A6B-2C3C99991409}" type="presParOf" srcId="{91D82347-56E7-4944-B5D6-5C0D65BA280B}" destId="{1727BA44-B045-425F-A604-B6BD1A33000D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66CE76F-2822-4ECC-9A3F-5885EF5197AB}" type="doc">
      <dgm:prSet loTypeId="urn:microsoft.com/office/officeart/2005/8/layout/pyramid2" loCatId="pyramid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632DE6-8DD6-4C61-A83C-462FC99CADF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Protectionism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E23E627-6FB4-41A1-9B6D-B2CD1BCC2517}" type="parTrans" cxnId="{3C994ECD-2243-4B03-B347-F714A5DD5A0D}">
      <dgm:prSet/>
      <dgm:spPr/>
      <dgm:t>
        <a:bodyPr/>
        <a:lstStyle/>
        <a:p>
          <a:endParaRPr lang="en-US"/>
        </a:p>
      </dgm:t>
    </dgm:pt>
    <dgm:pt modelId="{D827D6CA-E5F8-435C-A242-ADD49442EA0D}" type="sibTrans" cxnId="{3C994ECD-2243-4B03-B347-F714A5DD5A0D}">
      <dgm:prSet/>
      <dgm:spPr/>
      <dgm:t>
        <a:bodyPr/>
        <a:lstStyle/>
        <a:p>
          <a:endParaRPr lang="en-US"/>
        </a:p>
      </dgm:t>
    </dgm:pt>
    <dgm:pt modelId="{1964D594-CA06-471A-ACAD-2E57A75918A0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Ease of Doing Biz.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241EE79-AB34-420F-9987-3DFA431B8C40}" type="parTrans" cxnId="{2096B816-EF4F-48B7-81AC-E6B18001F8A6}">
      <dgm:prSet/>
      <dgm:spPr/>
      <dgm:t>
        <a:bodyPr/>
        <a:lstStyle/>
        <a:p>
          <a:endParaRPr lang="en-US"/>
        </a:p>
      </dgm:t>
    </dgm:pt>
    <dgm:pt modelId="{01178EA0-99BC-4648-9614-8CBFC7C8671F}" type="sibTrans" cxnId="{2096B816-EF4F-48B7-81AC-E6B18001F8A6}">
      <dgm:prSet/>
      <dgm:spPr/>
      <dgm:t>
        <a:bodyPr/>
        <a:lstStyle/>
        <a:p>
          <a:endParaRPr lang="en-US"/>
        </a:p>
      </dgm:t>
    </dgm:pt>
    <dgm:pt modelId="{FD466ACD-CA12-4537-9538-9D192577798C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Industrial Policy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B462C887-3953-4C44-AEBF-3E1CEB877704}" type="parTrans" cxnId="{9C2C0FA1-5DEA-49E1-B048-65329207B4CF}">
      <dgm:prSet/>
      <dgm:spPr/>
      <dgm:t>
        <a:bodyPr/>
        <a:lstStyle/>
        <a:p>
          <a:endParaRPr lang="en-US"/>
        </a:p>
      </dgm:t>
    </dgm:pt>
    <dgm:pt modelId="{6B8B8D5A-B5AB-45C3-A7DC-C500C94A8C28}" type="sibTrans" cxnId="{9C2C0FA1-5DEA-49E1-B048-65329207B4CF}">
      <dgm:prSet/>
      <dgm:spPr/>
      <dgm:t>
        <a:bodyPr/>
        <a:lstStyle/>
        <a:p>
          <a:endParaRPr lang="en-US"/>
        </a:p>
      </dgm:t>
    </dgm:pt>
    <dgm:pt modelId="{1C1128E3-45E8-40B9-A226-9D7B112D1AC7}" type="pres">
      <dgm:prSet presAssocID="{666CE76F-2822-4ECC-9A3F-5885EF5197AB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9B16FEE-9C63-4024-9AA0-917296295BCC}" type="pres">
      <dgm:prSet presAssocID="{666CE76F-2822-4ECC-9A3F-5885EF5197AB}" presName="pyramid" presStyleLbl="node1" presStyleIdx="0" presStyleCnt="1" custLinFactNeighborY="-174"/>
      <dgm:spPr/>
    </dgm:pt>
    <dgm:pt modelId="{C08619F0-8809-41D5-8B49-410823677E10}" type="pres">
      <dgm:prSet presAssocID="{666CE76F-2822-4ECC-9A3F-5885EF5197AB}" presName="theList" presStyleCnt="0"/>
      <dgm:spPr/>
    </dgm:pt>
    <dgm:pt modelId="{E005E563-9F58-4961-8B94-CCA5071FA581}" type="pres">
      <dgm:prSet presAssocID="{83632DE6-8DD6-4C61-A83C-462FC99CADFE}" presName="aNode" presStyleLbl="fgAcc1" presStyleIdx="0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83372-39DC-4AA5-B6E1-E3D7A26AB6B1}" type="pres">
      <dgm:prSet presAssocID="{83632DE6-8DD6-4C61-A83C-462FC99CADFE}" presName="aSpace" presStyleCnt="0"/>
      <dgm:spPr/>
    </dgm:pt>
    <dgm:pt modelId="{E7A0C5B0-21ED-4A69-B9ED-2DA77C9B4A45}" type="pres">
      <dgm:prSet presAssocID="{FD466ACD-CA12-4537-9538-9D192577798C}" presName="aNode" presStyleLbl="fgAcc1" presStyleIdx="1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DE1D6-7320-4223-8A15-565A9983011E}" type="pres">
      <dgm:prSet presAssocID="{FD466ACD-CA12-4537-9538-9D192577798C}" presName="aSpace" presStyleCnt="0"/>
      <dgm:spPr/>
    </dgm:pt>
    <dgm:pt modelId="{9309C086-ED18-4C5C-9CCE-46F1BC7D906B}" type="pres">
      <dgm:prSet presAssocID="{1964D594-CA06-471A-ACAD-2E57A75918A0}" presName="aNode" presStyleLbl="fgAcc1" presStyleIdx="2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35090-D5F6-4316-8EFA-BB6779033460}" type="pres">
      <dgm:prSet presAssocID="{1964D594-CA06-471A-ACAD-2E57A75918A0}" presName="aSpace" presStyleCnt="0"/>
      <dgm:spPr/>
    </dgm:pt>
  </dgm:ptLst>
  <dgm:cxnLst>
    <dgm:cxn modelId="{25AE1E1A-7497-4EC5-8573-3031F1367EB6}" type="presOf" srcId="{1964D594-CA06-471A-ACAD-2E57A75918A0}" destId="{9309C086-ED18-4C5C-9CCE-46F1BC7D906B}" srcOrd="0" destOrd="0" presId="urn:microsoft.com/office/officeart/2005/8/layout/pyramid2"/>
    <dgm:cxn modelId="{9289B6E5-4614-4861-9A9B-9697D5ADB156}" type="presOf" srcId="{666CE76F-2822-4ECC-9A3F-5885EF5197AB}" destId="{1C1128E3-45E8-40B9-A226-9D7B112D1AC7}" srcOrd="0" destOrd="0" presId="urn:microsoft.com/office/officeart/2005/8/layout/pyramid2"/>
    <dgm:cxn modelId="{9D9564E6-BFB3-44E2-AEF5-DFD18AD54873}" type="presOf" srcId="{83632DE6-8DD6-4C61-A83C-462FC99CADFE}" destId="{E005E563-9F58-4961-8B94-CCA5071FA581}" srcOrd="0" destOrd="0" presId="urn:microsoft.com/office/officeart/2005/8/layout/pyramid2"/>
    <dgm:cxn modelId="{2096B816-EF4F-48B7-81AC-E6B18001F8A6}" srcId="{666CE76F-2822-4ECC-9A3F-5885EF5197AB}" destId="{1964D594-CA06-471A-ACAD-2E57A75918A0}" srcOrd="2" destOrd="0" parTransId="{E241EE79-AB34-420F-9987-3DFA431B8C40}" sibTransId="{01178EA0-99BC-4648-9614-8CBFC7C8671F}"/>
    <dgm:cxn modelId="{9C2C0FA1-5DEA-49E1-B048-65329207B4CF}" srcId="{666CE76F-2822-4ECC-9A3F-5885EF5197AB}" destId="{FD466ACD-CA12-4537-9538-9D192577798C}" srcOrd="1" destOrd="0" parTransId="{B462C887-3953-4C44-AEBF-3E1CEB877704}" sibTransId="{6B8B8D5A-B5AB-45C3-A7DC-C500C94A8C28}"/>
    <dgm:cxn modelId="{7F55576F-775A-4A10-B106-5BA828DC4096}" type="presOf" srcId="{FD466ACD-CA12-4537-9538-9D192577798C}" destId="{E7A0C5B0-21ED-4A69-B9ED-2DA77C9B4A45}" srcOrd="0" destOrd="0" presId="urn:microsoft.com/office/officeart/2005/8/layout/pyramid2"/>
    <dgm:cxn modelId="{3C994ECD-2243-4B03-B347-F714A5DD5A0D}" srcId="{666CE76F-2822-4ECC-9A3F-5885EF5197AB}" destId="{83632DE6-8DD6-4C61-A83C-462FC99CADFE}" srcOrd="0" destOrd="0" parTransId="{EE23E627-6FB4-41A1-9B6D-B2CD1BCC2517}" sibTransId="{D827D6CA-E5F8-435C-A242-ADD49442EA0D}"/>
    <dgm:cxn modelId="{15C4CA9B-5533-4A26-8B07-E15C26066891}" type="presParOf" srcId="{1C1128E3-45E8-40B9-A226-9D7B112D1AC7}" destId="{B9B16FEE-9C63-4024-9AA0-917296295BCC}" srcOrd="0" destOrd="0" presId="urn:microsoft.com/office/officeart/2005/8/layout/pyramid2"/>
    <dgm:cxn modelId="{AE852026-1B3D-4291-B064-E211C099D56E}" type="presParOf" srcId="{1C1128E3-45E8-40B9-A226-9D7B112D1AC7}" destId="{C08619F0-8809-41D5-8B49-410823677E10}" srcOrd="1" destOrd="0" presId="urn:microsoft.com/office/officeart/2005/8/layout/pyramid2"/>
    <dgm:cxn modelId="{DF717E6E-921C-487A-A8A5-207BD1247FE3}" type="presParOf" srcId="{C08619F0-8809-41D5-8B49-410823677E10}" destId="{E005E563-9F58-4961-8B94-CCA5071FA581}" srcOrd="0" destOrd="0" presId="urn:microsoft.com/office/officeart/2005/8/layout/pyramid2"/>
    <dgm:cxn modelId="{D89AF84D-D655-4E71-B581-3043420EA216}" type="presParOf" srcId="{C08619F0-8809-41D5-8B49-410823677E10}" destId="{2A083372-39DC-4AA5-B6E1-E3D7A26AB6B1}" srcOrd="1" destOrd="0" presId="urn:microsoft.com/office/officeart/2005/8/layout/pyramid2"/>
    <dgm:cxn modelId="{C2CA1583-6539-43C5-9446-FFA042B11C75}" type="presParOf" srcId="{C08619F0-8809-41D5-8B49-410823677E10}" destId="{E7A0C5B0-21ED-4A69-B9ED-2DA77C9B4A45}" srcOrd="2" destOrd="0" presId="urn:microsoft.com/office/officeart/2005/8/layout/pyramid2"/>
    <dgm:cxn modelId="{8D75CF5B-6864-4411-B47B-9C06303D5F0E}" type="presParOf" srcId="{C08619F0-8809-41D5-8B49-410823677E10}" destId="{AAFDE1D6-7320-4223-8A15-565A9983011E}" srcOrd="3" destOrd="0" presId="urn:microsoft.com/office/officeart/2005/8/layout/pyramid2"/>
    <dgm:cxn modelId="{4576DAE2-786B-48B6-ADAD-392CDA889633}" type="presParOf" srcId="{C08619F0-8809-41D5-8B49-410823677E10}" destId="{9309C086-ED18-4C5C-9CCE-46F1BC7D906B}" srcOrd="4" destOrd="0" presId="urn:microsoft.com/office/officeart/2005/8/layout/pyramid2"/>
    <dgm:cxn modelId="{41582E2F-9F5C-4616-9296-29E63F2D04D5}" type="presParOf" srcId="{C08619F0-8809-41D5-8B49-410823677E10}" destId="{CE735090-D5F6-4316-8EFA-BB677903346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66CE76F-2822-4ECC-9A3F-5885EF5197AB}" type="doc">
      <dgm:prSet loTypeId="urn:microsoft.com/office/officeart/2005/8/layout/pyramid2" loCatId="pyramid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632DE6-8DD6-4C61-A83C-462FC99CADF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Protectionism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E23E627-6FB4-41A1-9B6D-B2CD1BCC2517}" type="parTrans" cxnId="{3C994ECD-2243-4B03-B347-F714A5DD5A0D}">
      <dgm:prSet/>
      <dgm:spPr/>
      <dgm:t>
        <a:bodyPr/>
        <a:lstStyle/>
        <a:p>
          <a:endParaRPr lang="en-US"/>
        </a:p>
      </dgm:t>
    </dgm:pt>
    <dgm:pt modelId="{D827D6CA-E5F8-435C-A242-ADD49442EA0D}" type="sibTrans" cxnId="{3C994ECD-2243-4B03-B347-F714A5DD5A0D}">
      <dgm:prSet/>
      <dgm:spPr/>
      <dgm:t>
        <a:bodyPr/>
        <a:lstStyle/>
        <a:p>
          <a:endParaRPr lang="en-US"/>
        </a:p>
      </dgm:t>
    </dgm:pt>
    <dgm:pt modelId="{1964D594-CA06-471A-ACAD-2E57A75918A0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Ease of Doing Biz.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241EE79-AB34-420F-9987-3DFA431B8C40}" type="parTrans" cxnId="{2096B816-EF4F-48B7-81AC-E6B18001F8A6}">
      <dgm:prSet/>
      <dgm:spPr/>
      <dgm:t>
        <a:bodyPr/>
        <a:lstStyle/>
        <a:p>
          <a:endParaRPr lang="en-US"/>
        </a:p>
      </dgm:t>
    </dgm:pt>
    <dgm:pt modelId="{01178EA0-99BC-4648-9614-8CBFC7C8671F}" type="sibTrans" cxnId="{2096B816-EF4F-48B7-81AC-E6B18001F8A6}">
      <dgm:prSet/>
      <dgm:spPr/>
      <dgm:t>
        <a:bodyPr/>
        <a:lstStyle/>
        <a:p>
          <a:endParaRPr lang="en-US"/>
        </a:p>
      </dgm:t>
    </dgm:pt>
    <dgm:pt modelId="{FD466ACD-CA12-4537-9538-9D192577798C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Industrial Policy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B462C887-3953-4C44-AEBF-3E1CEB877704}" type="parTrans" cxnId="{9C2C0FA1-5DEA-49E1-B048-65329207B4CF}">
      <dgm:prSet/>
      <dgm:spPr/>
      <dgm:t>
        <a:bodyPr/>
        <a:lstStyle/>
        <a:p>
          <a:endParaRPr lang="en-US"/>
        </a:p>
      </dgm:t>
    </dgm:pt>
    <dgm:pt modelId="{6B8B8D5A-B5AB-45C3-A7DC-C500C94A8C28}" type="sibTrans" cxnId="{9C2C0FA1-5DEA-49E1-B048-65329207B4CF}">
      <dgm:prSet/>
      <dgm:spPr/>
      <dgm:t>
        <a:bodyPr/>
        <a:lstStyle/>
        <a:p>
          <a:endParaRPr lang="en-US"/>
        </a:p>
      </dgm:t>
    </dgm:pt>
    <dgm:pt modelId="{1C1128E3-45E8-40B9-A226-9D7B112D1AC7}" type="pres">
      <dgm:prSet presAssocID="{666CE76F-2822-4ECC-9A3F-5885EF5197AB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9B16FEE-9C63-4024-9AA0-917296295BCC}" type="pres">
      <dgm:prSet presAssocID="{666CE76F-2822-4ECC-9A3F-5885EF5197AB}" presName="pyramid" presStyleLbl="node1" presStyleIdx="0" presStyleCnt="1"/>
      <dgm:spPr/>
    </dgm:pt>
    <dgm:pt modelId="{C08619F0-8809-41D5-8B49-410823677E10}" type="pres">
      <dgm:prSet presAssocID="{666CE76F-2822-4ECC-9A3F-5885EF5197AB}" presName="theList" presStyleCnt="0"/>
      <dgm:spPr/>
    </dgm:pt>
    <dgm:pt modelId="{E005E563-9F58-4961-8B94-CCA5071FA581}" type="pres">
      <dgm:prSet presAssocID="{83632DE6-8DD6-4C61-A83C-462FC99CADFE}" presName="aNode" presStyleLbl="fgAcc1" presStyleIdx="0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83372-39DC-4AA5-B6E1-E3D7A26AB6B1}" type="pres">
      <dgm:prSet presAssocID="{83632DE6-8DD6-4C61-A83C-462FC99CADFE}" presName="aSpace" presStyleCnt="0"/>
      <dgm:spPr/>
    </dgm:pt>
    <dgm:pt modelId="{E7A0C5B0-21ED-4A69-B9ED-2DA77C9B4A45}" type="pres">
      <dgm:prSet presAssocID="{FD466ACD-CA12-4537-9538-9D192577798C}" presName="aNode" presStyleLbl="fgAcc1" presStyleIdx="1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DE1D6-7320-4223-8A15-565A9983011E}" type="pres">
      <dgm:prSet presAssocID="{FD466ACD-CA12-4537-9538-9D192577798C}" presName="aSpace" presStyleCnt="0"/>
      <dgm:spPr/>
    </dgm:pt>
    <dgm:pt modelId="{9309C086-ED18-4C5C-9CCE-46F1BC7D906B}" type="pres">
      <dgm:prSet presAssocID="{1964D594-CA06-471A-ACAD-2E57A75918A0}" presName="aNode" presStyleLbl="fgAcc1" presStyleIdx="2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35090-D5F6-4316-8EFA-BB6779033460}" type="pres">
      <dgm:prSet presAssocID="{1964D594-CA06-471A-ACAD-2E57A75918A0}" presName="aSpace" presStyleCnt="0"/>
      <dgm:spPr/>
    </dgm:pt>
  </dgm:ptLst>
  <dgm:cxnLst>
    <dgm:cxn modelId="{1EC6EA92-655F-4DB9-A3CD-3046FA370512}" type="presOf" srcId="{666CE76F-2822-4ECC-9A3F-5885EF5197AB}" destId="{1C1128E3-45E8-40B9-A226-9D7B112D1AC7}" srcOrd="0" destOrd="0" presId="urn:microsoft.com/office/officeart/2005/8/layout/pyramid2"/>
    <dgm:cxn modelId="{8BB0512B-FCA2-4F98-B9D1-0F4F36300082}" type="presOf" srcId="{1964D594-CA06-471A-ACAD-2E57A75918A0}" destId="{9309C086-ED18-4C5C-9CCE-46F1BC7D906B}" srcOrd="0" destOrd="0" presId="urn:microsoft.com/office/officeart/2005/8/layout/pyramid2"/>
    <dgm:cxn modelId="{2096B816-EF4F-48B7-81AC-E6B18001F8A6}" srcId="{666CE76F-2822-4ECC-9A3F-5885EF5197AB}" destId="{1964D594-CA06-471A-ACAD-2E57A75918A0}" srcOrd="2" destOrd="0" parTransId="{E241EE79-AB34-420F-9987-3DFA431B8C40}" sibTransId="{01178EA0-99BC-4648-9614-8CBFC7C8671F}"/>
    <dgm:cxn modelId="{9C2C0FA1-5DEA-49E1-B048-65329207B4CF}" srcId="{666CE76F-2822-4ECC-9A3F-5885EF5197AB}" destId="{FD466ACD-CA12-4537-9538-9D192577798C}" srcOrd="1" destOrd="0" parTransId="{B462C887-3953-4C44-AEBF-3E1CEB877704}" sibTransId="{6B8B8D5A-B5AB-45C3-A7DC-C500C94A8C28}"/>
    <dgm:cxn modelId="{D5274180-601A-4332-8C60-A5E469A6ED5C}" type="presOf" srcId="{83632DE6-8DD6-4C61-A83C-462FC99CADFE}" destId="{E005E563-9F58-4961-8B94-CCA5071FA581}" srcOrd="0" destOrd="0" presId="urn:microsoft.com/office/officeart/2005/8/layout/pyramid2"/>
    <dgm:cxn modelId="{3C994ECD-2243-4B03-B347-F714A5DD5A0D}" srcId="{666CE76F-2822-4ECC-9A3F-5885EF5197AB}" destId="{83632DE6-8DD6-4C61-A83C-462FC99CADFE}" srcOrd="0" destOrd="0" parTransId="{EE23E627-6FB4-41A1-9B6D-B2CD1BCC2517}" sibTransId="{D827D6CA-E5F8-435C-A242-ADD49442EA0D}"/>
    <dgm:cxn modelId="{99FAE4D2-087B-4CFB-B699-56FEEF0E0278}" type="presOf" srcId="{FD466ACD-CA12-4537-9538-9D192577798C}" destId="{E7A0C5B0-21ED-4A69-B9ED-2DA77C9B4A45}" srcOrd="0" destOrd="0" presId="urn:microsoft.com/office/officeart/2005/8/layout/pyramid2"/>
    <dgm:cxn modelId="{420ABE0E-628C-446C-9B43-5D3ED74C8E2B}" type="presParOf" srcId="{1C1128E3-45E8-40B9-A226-9D7B112D1AC7}" destId="{B9B16FEE-9C63-4024-9AA0-917296295BCC}" srcOrd="0" destOrd="0" presId="urn:microsoft.com/office/officeart/2005/8/layout/pyramid2"/>
    <dgm:cxn modelId="{5AD979CC-C675-4238-AFA6-2E0976A9552A}" type="presParOf" srcId="{1C1128E3-45E8-40B9-A226-9D7B112D1AC7}" destId="{C08619F0-8809-41D5-8B49-410823677E10}" srcOrd="1" destOrd="0" presId="urn:microsoft.com/office/officeart/2005/8/layout/pyramid2"/>
    <dgm:cxn modelId="{45D088F2-5896-4638-AFC0-AD480CA6E783}" type="presParOf" srcId="{C08619F0-8809-41D5-8B49-410823677E10}" destId="{E005E563-9F58-4961-8B94-CCA5071FA581}" srcOrd="0" destOrd="0" presId="urn:microsoft.com/office/officeart/2005/8/layout/pyramid2"/>
    <dgm:cxn modelId="{6353C0B0-8F56-4B77-B959-CDFE65E150EA}" type="presParOf" srcId="{C08619F0-8809-41D5-8B49-410823677E10}" destId="{2A083372-39DC-4AA5-B6E1-E3D7A26AB6B1}" srcOrd="1" destOrd="0" presId="urn:microsoft.com/office/officeart/2005/8/layout/pyramid2"/>
    <dgm:cxn modelId="{5B23AD0A-3834-4D06-AFF5-6AC9873ACAF9}" type="presParOf" srcId="{C08619F0-8809-41D5-8B49-410823677E10}" destId="{E7A0C5B0-21ED-4A69-B9ED-2DA77C9B4A45}" srcOrd="2" destOrd="0" presId="urn:microsoft.com/office/officeart/2005/8/layout/pyramid2"/>
    <dgm:cxn modelId="{0D7FD711-3588-41BE-A418-F3BCA09AEC5C}" type="presParOf" srcId="{C08619F0-8809-41D5-8B49-410823677E10}" destId="{AAFDE1D6-7320-4223-8A15-565A9983011E}" srcOrd="3" destOrd="0" presId="urn:microsoft.com/office/officeart/2005/8/layout/pyramid2"/>
    <dgm:cxn modelId="{9FFD6180-D29A-4400-8101-E62B6E7EF614}" type="presParOf" srcId="{C08619F0-8809-41D5-8B49-410823677E10}" destId="{9309C086-ED18-4C5C-9CCE-46F1BC7D906B}" srcOrd="4" destOrd="0" presId="urn:microsoft.com/office/officeart/2005/8/layout/pyramid2"/>
    <dgm:cxn modelId="{0671F9D4-CDF2-4F66-8C62-27AC45E5A9C2}" type="presParOf" srcId="{C08619F0-8809-41D5-8B49-410823677E10}" destId="{CE735090-D5F6-4316-8EFA-BB677903346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66CE76F-2822-4ECC-9A3F-5885EF5197AB}" type="doc">
      <dgm:prSet loTypeId="urn:microsoft.com/office/officeart/2005/8/layout/pyramid2" loCatId="pyramid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632DE6-8DD6-4C61-A83C-462FC99CADF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Protectionism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E23E627-6FB4-41A1-9B6D-B2CD1BCC2517}" type="parTrans" cxnId="{3C994ECD-2243-4B03-B347-F714A5DD5A0D}">
      <dgm:prSet/>
      <dgm:spPr/>
      <dgm:t>
        <a:bodyPr/>
        <a:lstStyle/>
        <a:p>
          <a:endParaRPr lang="en-US"/>
        </a:p>
      </dgm:t>
    </dgm:pt>
    <dgm:pt modelId="{D827D6CA-E5F8-435C-A242-ADD49442EA0D}" type="sibTrans" cxnId="{3C994ECD-2243-4B03-B347-F714A5DD5A0D}">
      <dgm:prSet/>
      <dgm:spPr/>
      <dgm:t>
        <a:bodyPr/>
        <a:lstStyle/>
        <a:p>
          <a:endParaRPr lang="en-US"/>
        </a:p>
      </dgm:t>
    </dgm:pt>
    <dgm:pt modelId="{1964D594-CA06-471A-ACAD-2E57A75918A0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Ease of Doing Biz.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241EE79-AB34-420F-9987-3DFA431B8C40}" type="parTrans" cxnId="{2096B816-EF4F-48B7-81AC-E6B18001F8A6}">
      <dgm:prSet/>
      <dgm:spPr/>
      <dgm:t>
        <a:bodyPr/>
        <a:lstStyle/>
        <a:p>
          <a:endParaRPr lang="en-US"/>
        </a:p>
      </dgm:t>
    </dgm:pt>
    <dgm:pt modelId="{01178EA0-99BC-4648-9614-8CBFC7C8671F}" type="sibTrans" cxnId="{2096B816-EF4F-48B7-81AC-E6B18001F8A6}">
      <dgm:prSet/>
      <dgm:spPr/>
      <dgm:t>
        <a:bodyPr/>
        <a:lstStyle/>
        <a:p>
          <a:endParaRPr lang="en-US"/>
        </a:p>
      </dgm:t>
    </dgm:pt>
    <dgm:pt modelId="{FD466ACD-CA12-4537-9538-9D192577798C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Industrial Policy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B462C887-3953-4C44-AEBF-3E1CEB877704}" type="parTrans" cxnId="{9C2C0FA1-5DEA-49E1-B048-65329207B4CF}">
      <dgm:prSet/>
      <dgm:spPr/>
      <dgm:t>
        <a:bodyPr/>
        <a:lstStyle/>
        <a:p>
          <a:endParaRPr lang="en-US"/>
        </a:p>
      </dgm:t>
    </dgm:pt>
    <dgm:pt modelId="{6B8B8D5A-B5AB-45C3-A7DC-C500C94A8C28}" type="sibTrans" cxnId="{9C2C0FA1-5DEA-49E1-B048-65329207B4CF}">
      <dgm:prSet/>
      <dgm:spPr/>
      <dgm:t>
        <a:bodyPr/>
        <a:lstStyle/>
        <a:p>
          <a:endParaRPr lang="en-US"/>
        </a:p>
      </dgm:t>
    </dgm:pt>
    <dgm:pt modelId="{1C1128E3-45E8-40B9-A226-9D7B112D1AC7}" type="pres">
      <dgm:prSet presAssocID="{666CE76F-2822-4ECC-9A3F-5885EF5197AB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9B16FEE-9C63-4024-9AA0-917296295BCC}" type="pres">
      <dgm:prSet presAssocID="{666CE76F-2822-4ECC-9A3F-5885EF5197AB}" presName="pyramid" presStyleLbl="node1" presStyleIdx="0" presStyleCnt="1"/>
      <dgm:spPr/>
    </dgm:pt>
    <dgm:pt modelId="{C08619F0-8809-41D5-8B49-410823677E10}" type="pres">
      <dgm:prSet presAssocID="{666CE76F-2822-4ECC-9A3F-5885EF5197AB}" presName="theList" presStyleCnt="0"/>
      <dgm:spPr/>
    </dgm:pt>
    <dgm:pt modelId="{E005E563-9F58-4961-8B94-CCA5071FA581}" type="pres">
      <dgm:prSet presAssocID="{83632DE6-8DD6-4C61-A83C-462FC99CADFE}" presName="aNode" presStyleLbl="fgAcc1" presStyleIdx="0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83372-39DC-4AA5-B6E1-E3D7A26AB6B1}" type="pres">
      <dgm:prSet presAssocID="{83632DE6-8DD6-4C61-A83C-462FC99CADFE}" presName="aSpace" presStyleCnt="0"/>
      <dgm:spPr/>
    </dgm:pt>
    <dgm:pt modelId="{E7A0C5B0-21ED-4A69-B9ED-2DA77C9B4A45}" type="pres">
      <dgm:prSet presAssocID="{FD466ACD-CA12-4537-9538-9D192577798C}" presName="aNode" presStyleLbl="fgAcc1" presStyleIdx="1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DE1D6-7320-4223-8A15-565A9983011E}" type="pres">
      <dgm:prSet presAssocID="{FD466ACD-CA12-4537-9538-9D192577798C}" presName="aSpace" presStyleCnt="0"/>
      <dgm:spPr/>
    </dgm:pt>
    <dgm:pt modelId="{9309C086-ED18-4C5C-9CCE-46F1BC7D906B}" type="pres">
      <dgm:prSet presAssocID="{1964D594-CA06-471A-ACAD-2E57A75918A0}" presName="aNode" presStyleLbl="fgAcc1" presStyleIdx="2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35090-D5F6-4316-8EFA-BB6779033460}" type="pres">
      <dgm:prSet presAssocID="{1964D594-CA06-471A-ACAD-2E57A75918A0}" presName="aSpace" presStyleCnt="0"/>
      <dgm:spPr/>
    </dgm:pt>
  </dgm:ptLst>
  <dgm:cxnLst>
    <dgm:cxn modelId="{71D0AA0C-BE98-48C5-A89D-ECDF9E0C65CE}" type="presOf" srcId="{83632DE6-8DD6-4C61-A83C-462FC99CADFE}" destId="{E005E563-9F58-4961-8B94-CCA5071FA581}" srcOrd="0" destOrd="0" presId="urn:microsoft.com/office/officeart/2005/8/layout/pyramid2"/>
    <dgm:cxn modelId="{2096B816-EF4F-48B7-81AC-E6B18001F8A6}" srcId="{666CE76F-2822-4ECC-9A3F-5885EF5197AB}" destId="{1964D594-CA06-471A-ACAD-2E57A75918A0}" srcOrd="2" destOrd="0" parTransId="{E241EE79-AB34-420F-9987-3DFA431B8C40}" sibTransId="{01178EA0-99BC-4648-9614-8CBFC7C8671F}"/>
    <dgm:cxn modelId="{670B9926-F7F0-4513-9C26-C02ABB7DDF16}" type="presOf" srcId="{666CE76F-2822-4ECC-9A3F-5885EF5197AB}" destId="{1C1128E3-45E8-40B9-A226-9D7B112D1AC7}" srcOrd="0" destOrd="0" presId="urn:microsoft.com/office/officeart/2005/8/layout/pyramid2"/>
    <dgm:cxn modelId="{9C2C0FA1-5DEA-49E1-B048-65329207B4CF}" srcId="{666CE76F-2822-4ECC-9A3F-5885EF5197AB}" destId="{FD466ACD-CA12-4537-9538-9D192577798C}" srcOrd="1" destOrd="0" parTransId="{B462C887-3953-4C44-AEBF-3E1CEB877704}" sibTransId="{6B8B8D5A-B5AB-45C3-A7DC-C500C94A8C28}"/>
    <dgm:cxn modelId="{40394959-BC3E-4412-83F8-0425A23EAD09}" type="presOf" srcId="{FD466ACD-CA12-4537-9538-9D192577798C}" destId="{E7A0C5B0-21ED-4A69-B9ED-2DA77C9B4A45}" srcOrd="0" destOrd="0" presId="urn:microsoft.com/office/officeart/2005/8/layout/pyramid2"/>
    <dgm:cxn modelId="{3C994ECD-2243-4B03-B347-F714A5DD5A0D}" srcId="{666CE76F-2822-4ECC-9A3F-5885EF5197AB}" destId="{83632DE6-8DD6-4C61-A83C-462FC99CADFE}" srcOrd="0" destOrd="0" parTransId="{EE23E627-6FB4-41A1-9B6D-B2CD1BCC2517}" sibTransId="{D827D6CA-E5F8-435C-A242-ADD49442EA0D}"/>
    <dgm:cxn modelId="{6DC788C2-4C39-4C6C-B20D-4C2A4FFD138A}" type="presOf" srcId="{1964D594-CA06-471A-ACAD-2E57A75918A0}" destId="{9309C086-ED18-4C5C-9CCE-46F1BC7D906B}" srcOrd="0" destOrd="0" presId="urn:microsoft.com/office/officeart/2005/8/layout/pyramid2"/>
    <dgm:cxn modelId="{46FC37B1-7586-49DA-98F8-1B4A1FBB0503}" type="presParOf" srcId="{1C1128E3-45E8-40B9-A226-9D7B112D1AC7}" destId="{B9B16FEE-9C63-4024-9AA0-917296295BCC}" srcOrd="0" destOrd="0" presId="urn:microsoft.com/office/officeart/2005/8/layout/pyramid2"/>
    <dgm:cxn modelId="{6565A148-4CF7-4527-86C7-82A5032B343E}" type="presParOf" srcId="{1C1128E3-45E8-40B9-A226-9D7B112D1AC7}" destId="{C08619F0-8809-41D5-8B49-410823677E10}" srcOrd="1" destOrd="0" presId="urn:microsoft.com/office/officeart/2005/8/layout/pyramid2"/>
    <dgm:cxn modelId="{29CBFEFA-27BE-4E9A-B6D2-757C8FB0D2E0}" type="presParOf" srcId="{C08619F0-8809-41D5-8B49-410823677E10}" destId="{E005E563-9F58-4961-8B94-CCA5071FA581}" srcOrd="0" destOrd="0" presId="urn:microsoft.com/office/officeart/2005/8/layout/pyramid2"/>
    <dgm:cxn modelId="{0567FFC1-1878-4B3C-81A3-075D97A20623}" type="presParOf" srcId="{C08619F0-8809-41D5-8B49-410823677E10}" destId="{2A083372-39DC-4AA5-B6E1-E3D7A26AB6B1}" srcOrd="1" destOrd="0" presId="urn:microsoft.com/office/officeart/2005/8/layout/pyramid2"/>
    <dgm:cxn modelId="{61274461-4DB5-49CE-BDBB-BCAD35C1FE5B}" type="presParOf" srcId="{C08619F0-8809-41D5-8B49-410823677E10}" destId="{E7A0C5B0-21ED-4A69-B9ED-2DA77C9B4A45}" srcOrd="2" destOrd="0" presId="urn:microsoft.com/office/officeart/2005/8/layout/pyramid2"/>
    <dgm:cxn modelId="{A739F9C6-088E-46D5-B758-7C519BEDF7ED}" type="presParOf" srcId="{C08619F0-8809-41D5-8B49-410823677E10}" destId="{AAFDE1D6-7320-4223-8A15-565A9983011E}" srcOrd="3" destOrd="0" presId="urn:microsoft.com/office/officeart/2005/8/layout/pyramid2"/>
    <dgm:cxn modelId="{21224A56-55D9-4484-BECD-15CDADA177F3}" type="presParOf" srcId="{C08619F0-8809-41D5-8B49-410823677E10}" destId="{9309C086-ED18-4C5C-9CCE-46F1BC7D906B}" srcOrd="4" destOrd="0" presId="urn:microsoft.com/office/officeart/2005/8/layout/pyramid2"/>
    <dgm:cxn modelId="{7C507AA8-E693-4B1D-802C-C4CAFB888197}" type="presParOf" srcId="{C08619F0-8809-41D5-8B49-410823677E10}" destId="{CE735090-D5F6-4316-8EFA-BB677903346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66CE76F-2822-4ECC-9A3F-5885EF5197AB}" type="doc">
      <dgm:prSet loTypeId="urn:microsoft.com/office/officeart/2005/8/layout/pyramid2" loCatId="pyramid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632DE6-8DD6-4C61-A83C-462FC99CADFE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Protectionism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E23E627-6FB4-41A1-9B6D-B2CD1BCC2517}" type="parTrans" cxnId="{3C994ECD-2243-4B03-B347-F714A5DD5A0D}">
      <dgm:prSet/>
      <dgm:spPr/>
      <dgm:t>
        <a:bodyPr/>
        <a:lstStyle/>
        <a:p>
          <a:endParaRPr lang="en-US"/>
        </a:p>
      </dgm:t>
    </dgm:pt>
    <dgm:pt modelId="{D827D6CA-E5F8-435C-A242-ADD49442EA0D}" type="sibTrans" cxnId="{3C994ECD-2243-4B03-B347-F714A5DD5A0D}">
      <dgm:prSet/>
      <dgm:spPr/>
      <dgm:t>
        <a:bodyPr/>
        <a:lstStyle/>
        <a:p>
          <a:endParaRPr lang="en-US"/>
        </a:p>
      </dgm:t>
    </dgm:pt>
    <dgm:pt modelId="{1964D594-CA06-471A-ACAD-2E57A75918A0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Ease of Doing Biz.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241EE79-AB34-420F-9987-3DFA431B8C40}" type="parTrans" cxnId="{2096B816-EF4F-48B7-81AC-E6B18001F8A6}">
      <dgm:prSet/>
      <dgm:spPr/>
      <dgm:t>
        <a:bodyPr/>
        <a:lstStyle/>
        <a:p>
          <a:endParaRPr lang="en-US"/>
        </a:p>
      </dgm:t>
    </dgm:pt>
    <dgm:pt modelId="{01178EA0-99BC-4648-9614-8CBFC7C8671F}" type="sibTrans" cxnId="{2096B816-EF4F-48B7-81AC-E6B18001F8A6}">
      <dgm:prSet/>
      <dgm:spPr/>
      <dgm:t>
        <a:bodyPr/>
        <a:lstStyle/>
        <a:p>
          <a:endParaRPr lang="en-US"/>
        </a:p>
      </dgm:t>
    </dgm:pt>
    <dgm:pt modelId="{FD466ACD-CA12-4537-9538-9D192577798C}">
      <dgm:prSet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Industrial Policy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B462C887-3953-4C44-AEBF-3E1CEB877704}" type="parTrans" cxnId="{9C2C0FA1-5DEA-49E1-B048-65329207B4CF}">
      <dgm:prSet/>
      <dgm:spPr/>
      <dgm:t>
        <a:bodyPr/>
        <a:lstStyle/>
        <a:p>
          <a:endParaRPr lang="en-US"/>
        </a:p>
      </dgm:t>
    </dgm:pt>
    <dgm:pt modelId="{6B8B8D5A-B5AB-45C3-A7DC-C500C94A8C28}" type="sibTrans" cxnId="{9C2C0FA1-5DEA-49E1-B048-65329207B4CF}">
      <dgm:prSet/>
      <dgm:spPr/>
      <dgm:t>
        <a:bodyPr/>
        <a:lstStyle/>
        <a:p>
          <a:endParaRPr lang="en-US"/>
        </a:p>
      </dgm:t>
    </dgm:pt>
    <dgm:pt modelId="{1C1128E3-45E8-40B9-A226-9D7B112D1AC7}" type="pres">
      <dgm:prSet presAssocID="{666CE76F-2822-4ECC-9A3F-5885EF5197AB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9B16FEE-9C63-4024-9AA0-917296295BCC}" type="pres">
      <dgm:prSet presAssocID="{666CE76F-2822-4ECC-9A3F-5885EF5197AB}" presName="pyramid" presStyleLbl="node1" presStyleIdx="0" presStyleCnt="1"/>
      <dgm:spPr/>
    </dgm:pt>
    <dgm:pt modelId="{C08619F0-8809-41D5-8B49-410823677E10}" type="pres">
      <dgm:prSet presAssocID="{666CE76F-2822-4ECC-9A3F-5885EF5197AB}" presName="theList" presStyleCnt="0"/>
      <dgm:spPr/>
    </dgm:pt>
    <dgm:pt modelId="{E005E563-9F58-4961-8B94-CCA5071FA581}" type="pres">
      <dgm:prSet presAssocID="{83632DE6-8DD6-4C61-A83C-462FC99CADFE}" presName="aNode" presStyleLbl="fgAcc1" presStyleIdx="0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83372-39DC-4AA5-B6E1-E3D7A26AB6B1}" type="pres">
      <dgm:prSet presAssocID="{83632DE6-8DD6-4C61-A83C-462FC99CADFE}" presName="aSpace" presStyleCnt="0"/>
      <dgm:spPr/>
    </dgm:pt>
    <dgm:pt modelId="{E7A0C5B0-21ED-4A69-B9ED-2DA77C9B4A45}" type="pres">
      <dgm:prSet presAssocID="{FD466ACD-CA12-4537-9538-9D192577798C}" presName="aNode" presStyleLbl="fgAcc1" presStyleIdx="1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DE1D6-7320-4223-8A15-565A9983011E}" type="pres">
      <dgm:prSet presAssocID="{FD466ACD-CA12-4537-9538-9D192577798C}" presName="aSpace" presStyleCnt="0"/>
      <dgm:spPr/>
    </dgm:pt>
    <dgm:pt modelId="{9309C086-ED18-4C5C-9CCE-46F1BC7D906B}" type="pres">
      <dgm:prSet presAssocID="{1964D594-CA06-471A-ACAD-2E57A75918A0}" presName="aNode" presStyleLbl="fgAcc1" presStyleIdx="2" presStyleCnt="3" custScaleX="1157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35090-D5F6-4316-8EFA-BB6779033460}" type="pres">
      <dgm:prSet presAssocID="{1964D594-CA06-471A-ACAD-2E57A75918A0}" presName="aSpace" presStyleCnt="0"/>
      <dgm:spPr/>
    </dgm:pt>
  </dgm:ptLst>
  <dgm:cxnLst>
    <dgm:cxn modelId="{F265B7A2-F07C-4C4C-85AB-EA2B7E89438C}" type="presOf" srcId="{666CE76F-2822-4ECC-9A3F-5885EF5197AB}" destId="{1C1128E3-45E8-40B9-A226-9D7B112D1AC7}" srcOrd="0" destOrd="0" presId="urn:microsoft.com/office/officeart/2005/8/layout/pyramid2"/>
    <dgm:cxn modelId="{CF3263B9-BB9E-4C1F-89CA-938E7081CC91}" type="presOf" srcId="{FD466ACD-CA12-4537-9538-9D192577798C}" destId="{E7A0C5B0-21ED-4A69-B9ED-2DA77C9B4A45}" srcOrd="0" destOrd="0" presId="urn:microsoft.com/office/officeart/2005/8/layout/pyramid2"/>
    <dgm:cxn modelId="{2096B816-EF4F-48B7-81AC-E6B18001F8A6}" srcId="{666CE76F-2822-4ECC-9A3F-5885EF5197AB}" destId="{1964D594-CA06-471A-ACAD-2E57A75918A0}" srcOrd="2" destOrd="0" parTransId="{E241EE79-AB34-420F-9987-3DFA431B8C40}" sibTransId="{01178EA0-99BC-4648-9614-8CBFC7C8671F}"/>
    <dgm:cxn modelId="{9C2C0FA1-5DEA-49E1-B048-65329207B4CF}" srcId="{666CE76F-2822-4ECC-9A3F-5885EF5197AB}" destId="{FD466ACD-CA12-4537-9538-9D192577798C}" srcOrd="1" destOrd="0" parTransId="{B462C887-3953-4C44-AEBF-3E1CEB877704}" sibTransId="{6B8B8D5A-B5AB-45C3-A7DC-C500C94A8C28}"/>
    <dgm:cxn modelId="{34A3ECAC-364C-4954-8115-AF04EBE909C4}" type="presOf" srcId="{1964D594-CA06-471A-ACAD-2E57A75918A0}" destId="{9309C086-ED18-4C5C-9CCE-46F1BC7D906B}" srcOrd="0" destOrd="0" presId="urn:microsoft.com/office/officeart/2005/8/layout/pyramid2"/>
    <dgm:cxn modelId="{D8336CA0-2083-463C-ACBA-F8009B0D7CAB}" type="presOf" srcId="{83632DE6-8DD6-4C61-A83C-462FC99CADFE}" destId="{E005E563-9F58-4961-8B94-CCA5071FA581}" srcOrd="0" destOrd="0" presId="urn:microsoft.com/office/officeart/2005/8/layout/pyramid2"/>
    <dgm:cxn modelId="{3C994ECD-2243-4B03-B347-F714A5DD5A0D}" srcId="{666CE76F-2822-4ECC-9A3F-5885EF5197AB}" destId="{83632DE6-8DD6-4C61-A83C-462FC99CADFE}" srcOrd="0" destOrd="0" parTransId="{EE23E627-6FB4-41A1-9B6D-B2CD1BCC2517}" sibTransId="{D827D6CA-E5F8-435C-A242-ADD49442EA0D}"/>
    <dgm:cxn modelId="{4BAC8645-DBCD-4B50-9ACB-E575730FE3A2}" type="presParOf" srcId="{1C1128E3-45E8-40B9-A226-9D7B112D1AC7}" destId="{B9B16FEE-9C63-4024-9AA0-917296295BCC}" srcOrd="0" destOrd="0" presId="urn:microsoft.com/office/officeart/2005/8/layout/pyramid2"/>
    <dgm:cxn modelId="{3A6374CD-5DCC-4BBF-B65B-0BAFDFA74891}" type="presParOf" srcId="{1C1128E3-45E8-40B9-A226-9D7B112D1AC7}" destId="{C08619F0-8809-41D5-8B49-410823677E10}" srcOrd="1" destOrd="0" presId="urn:microsoft.com/office/officeart/2005/8/layout/pyramid2"/>
    <dgm:cxn modelId="{C09418D7-927A-4E46-89FC-574618BFC0A9}" type="presParOf" srcId="{C08619F0-8809-41D5-8B49-410823677E10}" destId="{E005E563-9F58-4961-8B94-CCA5071FA581}" srcOrd="0" destOrd="0" presId="urn:microsoft.com/office/officeart/2005/8/layout/pyramid2"/>
    <dgm:cxn modelId="{6ECE2BDA-EFD1-4387-9453-4E997DE985A4}" type="presParOf" srcId="{C08619F0-8809-41D5-8B49-410823677E10}" destId="{2A083372-39DC-4AA5-B6E1-E3D7A26AB6B1}" srcOrd="1" destOrd="0" presId="urn:microsoft.com/office/officeart/2005/8/layout/pyramid2"/>
    <dgm:cxn modelId="{05D08039-E612-45E7-8C91-492334A72BE9}" type="presParOf" srcId="{C08619F0-8809-41D5-8B49-410823677E10}" destId="{E7A0C5B0-21ED-4A69-B9ED-2DA77C9B4A45}" srcOrd="2" destOrd="0" presId="urn:microsoft.com/office/officeart/2005/8/layout/pyramid2"/>
    <dgm:cxn modelId="{E11287CA-8862-48C4-8D3E-C9310D7F44B4}" type="presParOf" srcId="{C08619F0-8809-41D5-8B49-410823677E10}" destId="{AAFDE1D6-7320-4223-8A15-565A9983011E}" srcOrd="3" destOrd="0" presId="urn:microsoft.com/office/officeart/2005/8/layout/pyramid2"/>
    <dgm:cxn modelId="{031A2B5F-FC0A-4C43-87B0-29A26524380B}" type="presParOf" srcId="{C08619F0-8809-41D5-8B49-410823677E10}" destId="{9309C086-ED18-4C5C-9CCE-46F1BC7D906B}" srcOrd="4" destOrd="0" presId="urn:microsoft.com/office/officeart/2005/8/layout/pyramid2"/>
    <dgm:cxn modelId="{D70DAD5E-D0F3-4739-B2FF-82A78621D6B9}" type="presParOf" srcId="{C08619F0-8809-41D5-8B49-410823677E10}" destId="{CE735090-D5F6-4316-8EFA-BB677903346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0405935-382F-4F83-92A3-BA56998D4D61}" type="doc">
      <dgm:prSet loTypeId="urn:microsoft.com/office/officeart/2005/8/layout/bList2" loCatId="list" qsTypeId="urn:microsoft.com/office/officeart/2005/8/quickstyle/simple1" qsCatId="simple" csTypeId="urn:microsoft.com/office/officeart/2005/8/colors/colorful1" csCatId="colorful" phldr="1"/>
      <dgm:spPr/>
    </dgm:pt>
    <dgm:pt modelId="{7181E7E1-0F80-423C-BFFD-6E00A0DC596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Make in India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AB48280-74C7-458C-81A5-8064A508017F}" type="parTrans" cxnId="{B8683902-4F7E-4386-8222-34EE9A333FBC}">
      <dgm:prSet/>
      <dgm:spPr/>
      <dgm:t>
        <a:bodyPr/>
        <a:lstStyle/>
        <a:p>
          <a:endParaRPr lang="en-US"/>
        </a:p>
      </dgm:t>
    </dgm:pt>
    <dgm:pt modelId="{9B0386A5-1B63-477A-A795-E6540117BEBD}" type="sibTrans" cxnId="{B8683902-4F7E-4386-8222-34EE9A333FBC}">
      <dgm:prSet/>
      <dgm:spPr/>
      <dgm:t>
        <a:bodyPr/>
        <a:lstStyle/>
        <a:p>
          <a:endParaRPr lang="en-US"/>
        </a:p>
      </dgm:t>
    </dgm:pt>
    <dgm:pt modelId="{6BC0F8CE-DE01-40FF-ABFF-AEAE73ECDC0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Skill India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647685A-FF6E-4866-80F3-3491B14EC193}" type="parTrans" cxnId="{88064B7E-9E9F-4A84-B01E-20817CC4B18B}">
      <dgm:prSet/>
      <dgm:spPr/>
      <dgm:t>
        <a:bodyPr/>
        <a:lstStyle/>
        <a:p>
          <a:endParaRPr lang="en-US"/>
        </a:p>
      </dgm:t>
    </dgm:pt>
    <dgm:pt modelId="{9103D620-AB80-4715-99D4-CE9E4F688E01}" type="sibTrans" cxnId="{88064B7E-9E9F-4A84-B01E-20817CC4B18B}">
      <dgm:prSet/>
      <dgm:spPr/>
      <dgm:t>
        <a:bodyPr/>
        <a:lstStyle/>
        <a:p>
          <a:endParaRPr lang="en-US"/>
        </a:p>
      </dgm:t>
    </dgm:pt>
    <dgm:pt modelId="{CB000B3D-7600-46AF-8AFE-AB65678E825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Why and How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588C4F9-B9CB-456E-B906-451547FAE679}" type="parTrans" cxnId="{B5D1E06D-CEF2-4487-ADF9-67AE5E1156B2}">
      <dgm:prSet/>
      <dgm:spPr/>
      <dgm:t>
        <a:bodyPr/>
        <a:lstStyle/>
        <a:p>
          <a:endParaRPr lang="en-US"/>
        </a:p>
      </dgm:t>
    </dgm:pt>
    <dgm:pt modelId="{3FA6E39E-0BD8-48A7-B4E7-F66EC2463902}" type="sibTrans" cxnId="{B5D1E06D-CEF2-4487-ADF9-67AE5E1156B2}">
      <dgm:prSet/>
      <dgm:spPr/>
      <dgm:t>
        <a:bodyPr/>
        <a:lstStyle/>
        <a:p>
          <a:endParaRPr lang="en-US"/>
        </a:p>
      </dgm:t>
    </dgm:pt>
    <dgm:pt modelId="{FA9FC36A-146F-4A71-A11B-A0630063FDC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Why and How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0E1735F-9804-4C1D-B361-C37298708D30}" type="parTrans" cxnId="{F4740CE8-7BC6-4FCF-89DA-7AD24F6C178D}">
      <dgm:prSet/>
      <dgm:spPr/>
      <dgm:t>
        <a:bodyPr/>
        <a:lstStyle/>
        <a:p>
          <a:endParaRPr lang="en-US"/>
        </a:p>
      </dgm:t>
    </dgm:pt>
    <dgm:pt modelId="{CC8515D3-D376-491C-987B-A8A89FAEEE7C}" type="sibTrans" cxnId="{F4740CE8-7BC6-4FCF-89DA-7AD24F6C178D}">
      <dgm:prSet/>
      <dgm:spPr/>
      <dgm:t>
        <a:bodyPr/>
        <a:lstStyle/>
        <a:p>
          <a:endParaRPr lang="en-US"/>
        </a:p>
      </dgm:t>
    </dgm:pt>
    <dgm:pt modelId="{21FB8AF8-BFB0-43CA-B364-10BC1946182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5 pillars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392A31D-2C5C-4A7C-8CC8-CFE6C5D3C9EB}" type="parTrans" cxnId="{F8FF182A-E228-4133-86EA-4E2C9D718915}">
      <dgm:prSet/>
      <dgm:spPr/>
      <dgm:t>
        <a:bodyPr/>
        <a:lstStyle/>
        <a:p>
          <a:endParaRPr lang="en-US"/>
        </a:p>
      </dgm:t>
    </dgm:pt>
    <dgm:pt modelId="{7EFD9E35-DC5B-4471-8AF1-7459CFF03187}" type="sibTrans" cxnId="{F8FF182A-E228-4133-86EA-4E2C9D718915}">
      <dgm:prSet/>
      <dgm:spPr/>
      <dgm:t>
        <a:bodyPr/>
        <a:lstStyle/>
        <a:p>
          <a:endParaRPr lang="en-US"/>
        </a:p>
      </dgm:t>
    </dgm:pt>
    <dgm:pt modelId="{2057ACC0-9C7A-40A7-8E75-DC32EEB4CF3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Skill India x 3 areas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3FFC3C6-3E00-4E10-9C73-E67A1CDAA4AB}" type="parTrans" cxnId="{9D75686B-CD8A-4D0B-825E-E5114FE244D6}">
      <dgm:prSet/>
      <dgm:spPr/>
      <dgm:t>
        <a:bodyPr/>
        <a:lstStyle/>
        <a:p>
          <a:endParaRPr lang="en-US"/>
        </a:p>
      </dgm:t>
    </dgm:pt>
    <dgm:pt modelId="{25F70C4A-6AD4-4C57-B3E3-4C4E0859A57E}" type="sibTrans" cxnId="{9D75686B-CD8A-4D0B-825E-E5114FE244D6}">
      <dgm:prSet/>
      <dgm:spPr/>
      <dgm:t>
        <a:bodyPr/>
        <a:lstStyle/>
        <a:p>
          <a:endParaRPr lang="en-US"/>
        </a:p>
      </dgm:t>
    </dgm:pt>
    <dgm:pt modelId="{0A5A0BDC-9730-4CFB-87EB-C5058F5CB81A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Policy intervention</a:t>
          </a:r>
          <a:endParaRPr lang="en-US" dirty="0">
            <a:solidFill>
              <a:srgbClr val="C00000"/>
            </a:solidFill>
            <a:latin typeface="Franklin Gothic Medium Cond" panose="020B0606030402020204" pitchFamily="34" charset="0"/>
          </a:endParaRPr>
        </a:p>
      </dgm:t>
    </dgm:pt>
    <dgm:pt modelId="{BF3E6B5A-CF4D-4AC1-9341-F2F7F94CCDC0}" type="parTrans" cxnId="{48F4ED46-9313-4AAA-A27F-28179064E01F}">
      <dgm:prSet/>
      <dgm:spPr/>
      <dgm:t>
        <a:bodyPr/>
        <a:lstStyle/>
        <a:p>
          <a:endParaRPr lang="en-US"/>
        </a:p>
      </dgm:t>
    </dgm:pt>
    <dgm:pt modelId="{C71EEB0F-CBB0-416F-97BF-54B8F54BC339}" type="sibTrans" cxnId="{48F4ED46-9313-4AAA-A27F-28179064E01F}">
      <dgm:prSet/>
      <dgm:spPr/>
      <dgm:t>
        <a:bodyPr/>
        <a:lstStyle/>
        <a:p>
          <a:endParaRPr lang="en-US"/>
        </a:p>
      </dgm:t>
    </dgm:pt>
    <dgm:pt modelId="{23B1BA7E-DD8C-4453-B4E7-FE747FA4D988}" type="pres">
      <dgm:prSet presAssocID="{90405935-382F-4F83-92A3-BA56998D4D61}" presName="diagram" presStyleCnt="0">
        <dgm:presLayoutVars>
          <dgm:dir/>
          <dgm:animLvl val="lvl"/>
          <dgm:resizeHandles val="exact"/>
        </dgm:presLayoutVars>
      </dgm:prSet>
      <dgm:spPr/>
    </dgm:pt>
    <dgm:pt modelId="{2A217407-B7BB-4790-AB28-3B156F6F6299}" type="pres">
      <dgm:prSet presAssocID="{7181E7E1-0F80-423C-BFFD-6E00A0DC5960}" presName="compNode" presStyleCnt="0"/>
      <dgm:spPr/>
    </dgm:pt>
    <dgm:pt modelId="{430525AC-1078-4D01-8043-76526D9B0BDA}" type="pres">
      <dgm:prSet presAssocID="{7181E7E1-0F80-423C-BFFD-6E00A0DC5960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11FC0-AE4B-4586-9658-34A5D72B5AB0}" type="pres">
      <dgm:prSet presAssocID="{7181E7E1-0F80-423C-BFFD-6E00A0DC596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F21A0-4A78-40E4-9866-C6CFBB66F59E}" type="pres">
      <dgm:prSet presAssocID="{7181E7E1-0F80-423C-BFFD-6E00A0DC5960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FC7C6088-D580-461F-98E1-EB550992EBD1}" type="pres">
      <dgm:prSet presAssocID="{7181E7E1-0F80-423C-BFFD-6E00A0DC5960}" presName="adorn" presStyleLbl="fgAccFollow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8F86835-114F-4CA7-A191-45240971E3A9}" type="pres">
      <dgm:prSet presAssocID="{9B0386A5-1B63-477A-A795-E6540117BEB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0D66C11-D9D7-4952-9613-9771CC6EBB37}" type="pres">
      <dgm:prSet presAssocID="{6BC0F8CE-DE01-40FF-ABFF-AEAE73ECDC09}" presName="compNode" presStyleCnt="0"/>
      <dgm:spPr/>
    </dgm:pt>
    <dgm:pt modelId="{7E0C908F-C10D-4D40-8235-F50AB13E9BF1}" type="pres">
      <dgm:prSet presAssocID="{6BC0F8CE-DE01-40FF-ABFF-AEAE73ECDC09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1D2E02-508C-4BDD-A38C-42D20103599D}" type="pres">
      <dgm:prSet presAssocID="{6BC0F8CE-DE01-40FF-ABFF-AEAE73ECDC0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3B51A-FCD5-4BF3-ADA7-3BA800B252C9}" type="pres">
      <dgm:prSet presAssocID="{6BC0F8CE-DE01-40FF-ABFF-AEAE73ECDC09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8F21E1F2-BE40-4D97-BBA5-4F74694E10C8}" type="pres">
      <dgm:prSet presAssocID="{6BC0F8CE-DE01-40FF-ABFF-AEAE73ECDC09}" presName="adorn" presStyleLbl="fgAccFollow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F4D268F6-B161-472F-9B1C-16E587D280B9}" type="presOf" srcId="{7181E7E1-0F80-423C-BFFD-6E00A0DC5960}" destId="{969F21A0-4A78-40E4-9866-C6CFBB66F59E}" srcOrd="1" destOrd="0" presId="urn:microsoft.com/office/officeart/2005/8/layout/bList2"/>
    <dgm:cxn modelId="{90D2DB6B-0EC9-4D7B-94E7-1A5814930252}" type="presOf" srcId="{6BC0F8CE-DE01-40FF-ABFF-AEAE73ECDC09}" destId="{661D2E02-508C-4BDD-A38C-42D20103599D}" srcOrd="0" destOrd="0" presId="urn:microsoft.com/office/officeart/2005/8/layout/bList2"/>
    <dgm:cxn modelId="{C0E7A5AE-819E-4BD4-AA5F-796C3266BE45}" type="presOf" srcId="{0A5A0BDC-9730-4CFB-87EB-C5058F5CB81A}" destId="{430525AC-1078-4D01-8043-76526D9B0BDA}" srcOrd="0" destOrd="2" presId="urn:microsoft.com/office/officeart/2005/8/layout/bList2"/>
    <dgm:cxn modelId="{DA69B76C-FB2D-4B30-BB20-288D53BAFE45}" type="presOf" srcId="{7181E7E1-0F80-423C-BFFD-6E00A0DC5960}" destId="{C5611FC0-AE4B-4586-9658-34A5D72B5AB0}" srcOrd="0" destOrd="0" presId="urn:microsoft.com/office/officeart/2005/8/layout/bList2"/>
    <dgm:cxn modelId="{69318464-2EDD-48E5-AED0-E569005365FC}" type="presOf" srcId="{2057ACC0-9C7A-40A7-8E75-DC32EEB4CF37}" destId="{7E0C908F-C10D-4D40-8235-F50AB13E9BF1}" srcOrd="0" destOrd="1" presId="urn:microsoft.com/office/officeart/2005/8/layout/bList2"/>
    <dgm:cxn modelId="{F4740CE8-7BC6-4FCF-89DA-7AD24F6C178D}" srcId="{6BC0F8CE-DE01-40FF-ABFF-AEAE73ECDC09}" destId="{FA9FC36A-146F-4A71-A11B-A0630063FDC5}" srcOrd="0" destOrd="0" parTransId="{60E1735F-9804-4C1D-B361-C37298708D30}" sibTransId="{CC8515D3-D376-491C-987B-A8A89FAEEE7C}"/>
    <dgm:cxn modelId="{90E07B54-26FC-4A15-AC00-EF94484BCFCF}" type="presOf" srcId="{21FB8AF8-BFB0-43CA-B364-10BC1946182E}" destId="{430525AC-1078-4D01-8043-76526D9B0BDA}" srcOrd="0" destOrd="1" presId="urn:microsoft.com/office/officeart/2005/8/layout/bList2"/>
    <dgm:cxn modelId="{9D75686B-CD8A-4D0B-825E-E5114FE244D6}" srcId="{6BC0F8CE-DE01-40FF-ABFF-AEAE73ECDC09}" destId="{2057ACC0-9C7A-40A7-8E75-DC32EEB4CF37}" srcOrd="1" destOrd="0" parTransId="{F3FFC3C6-3E00-4E10-9C73-E67A1CDAA4AB}" sibTransId="{25F70C4A-6AD4-4C57-B3E3-4C4E0859A57E}"/>
    <dgm:cxn modelId="{F8FF182A-E228-4133-86EA-4E2C9D718915}" srcId="{7181E7E1-0F80-423C-BFFD-6E00A0DC5960}" destId="{21FB8AF8-BFB0-43CA-B364-10BC1946182E}" srcOrd="1" destOrd="0" parTransId="{1392A31D-2C5C-4A7C-8CC8-CFE6C5D3C9EB}" sibTransId="{7EFD9E35-DC5B-4471-8AF1-7459CFF03187}"/>
    <dgm:cxn modelId="{1A9B9DE3-8BED-48F3-87D1-94B256115310}" type="presOf" srcId="{6BC0F8CE-DE01-40FF-ABFF-AEAE73ECDC09}" destId="{BDF3B51A-FCD5-4BF3-ADA7-3BA800B252C9}" srcOrd="1" destOrd="0" presId="urn:microsoft.com/office/officeart/2005/8/layout/bList2"/>
    <dgm:cxn modelId="{34385A60-3B39-4B20-AAB4-0E3B40AC7431}" type="presOf" srcId="{CB000B3D-7600-46AF-8AFE-AB65678E825C}" destId="{430525AC-1078-4D01-8043-76526D9B0BDA}" srcOrd="0" destOrd="0" presId="urn:microsoft.com/office/officeart/2005/8/layout/bList2"/>
    <dgm:cxn modelId="{E5E7DBFF-2FDC-4A2C-BB40-4DA7605A0C45}" type="presOf" srcId="{FA9FC36A-146F-4A71-A11B-A0630063FDC5}" destId="{7E0C908F-C10D-4D40-8235-F50AB13E9BF1}" srcOrd="0" destOrd="0" presId="urn:microsoft.com/office/officeart/2005/8/layout/bList2"/>
    <dgm:cxn modelId="{844C44E3-FB7D-451C-B63F-D85D492045EF}" type="presOf" srcId="{9B0386A5-1B63-477A-A795-E6540117BEBD}" destId="{58F86835-114F-4CA7-A191-45240971E3A9}" srcOrd="0" destOrd="0" presId="urn:microsoft.com/office/officeart/2005/8/layout/bList2"/>
    <dgm:cxn modelId="{88064B7E-9E9F-4A84-B01E-20817CC4B18B}" srcId="{90405935-382F-4F83-92A3-BA56998D4D61}" destId="{6BC0F8CE-DE01-40FF-ABFF-AEAE73ECDC09}" srcOrd="1" destOrd="0" parTransId="{6647685A-FF6E-4866-80F3-3491B14EC193}" sibTransId="{9103D620-AB80-4715-99D4-CE9E4F688E01}"/>
    <dgm:cxn modelId="{B8683902-4F7E-4386-8222-34EE9A333FBC}" srcId="{90405935-382F-4F83-92A3-BA56998D4D61}" destId="{7181E7E1-0F80-423C-BFFD-6E00A0DC5960}" srcOrd="0" destOrd="0" parTransId="{6AB48280-74C7-458C-81A5-8064A508017F}" sibTransId="{9B0386A5-1B63-477A-A795-E6540117BEBD}"/>
    <dgm:cxn modelId="{B5D1E06D-CEF2-4487-ADF9-67AE5E1156B2}" srcId="{7181E7E1-0F80-423C-BFFD-6E00A0DC5960}" destId="{CB000B3D-7600-46AF-8AFE-AB65678E825C}" srcOrd="0" destOrd="0" parTransId="{8588C4F9-B9CB-456E-B906-451547FAE679}" sibTransId="{3FA6E39E-0BD8-48A7-B4E7-F66EC2463902}"/>
    <dgm:cxn modelId="{48F4ED46-9313-4AAA-A27F-28179064E01F}" srcId="{7181E7E1-0F80-423C-BFFD-6E00A0DC5960}" destId="{0A5A0BDC-9730-4CFB-87EB-C5058F5CB81A}" srcOrd="2" destOrd="0" parTransId="{BF3E6B5A-CF4D-4AC1-9341-F2F7F94CCDC0}" sibTransId="{C71EEB0F-CBB0-416F-97BF-54B8F54BC339}"/>
    <dgm:cxn modelId="{37A64DE3-6204-4A4F-8DFE-C4B5D71A158C}" type="presOf" srcId="{90405935-382F-4F83-92A3-BA56998D4D61}" destId="{23B1BA7E-DD8C-4453-B4E7-FE747FA4D988}" srcOrd="0" destOrd="0" presId="urn:microsoft.com/office/officeart/2005/8/layout/bList2"/>
    <dgm:cxn modelId="{8667AF1C-0418-4BC9-A8AC-1B7CAE61A1C8}" type="presParOf" srcId="{23B1BA7E-DD8C-4453-B4E7-FE747FA4D988}" destId="{2A217407-B7BB-4790-AB28-3B156F6F6299}" srcOrd="0" destOrd="0" presId="urn:microsoft.com/office/officeart/2005/8/layout/bList2"/>
    <dgm:cxn modelId="{4D63294B-898D-4267-A929-72F813A434B4}" type="presParOf" srcId="{2A217407-B7BB-4790-AB28-3B156F6F6299}" destId="{430525AC-1078-4D01-8043-76526D9B0BDA}" srcOrd="0" destOrd="0" presId="urn:microsoft.com/office/officeart/2005/8/layout/bList2"/>
    <dgm:cxn modelId="{70CB220C-8AED-4EFE-8EE7-5FBD0714CC53}" type="presParOf" srcId="{2A217407-B7BB-4790-AB28-3B156F6F6299}" destId="{C5611FC0-AE4B-4586-9658-34A5D72B5AB0}" srcOrd="1" destOrd="0" presId="urn:microsoft.com/office/officeart/2005/8/layout/bList2"/>
    <dgm:cxn modelId="{36499AF0-8D27-463B-A35B-98AE2493D753}" type="presParOf" srcId="{2A217407-B7BB-4790-AB28-3B156F6F6299}" destId="{969F21A0-4A78-40E4-9866-C6CFBB66F59E}" srcOrd="2" destOrd="0" presId="urn:microsoft.com/office/officeart/2005/8/layout/bList2"/>
    <dgm:cxn modelId="{842A6BA4-5266-414B-B007-2CA2B5D6A406}" type="presParOf" srcId="{2A217407-B7BB-4790-AB28-3B156F6F6299}" destId="{FC7C6088-D580-461F-98E1-EB550992EBD1}" srcOrd="3" destOrd="0" presId="urn:microsoft.com/office/officeart/2005/8/layout/bList2"/>
    <dgm:cxn modelId="{612D5AED-6E4D-45C3-896B-7A8269694B14}" type="presParOf" srcId="{23B1BA7E-DD8C-4453-B4E7-FE747FA4D988}" destId="{58F86835-114F-4CA7-A191-45240971E3A9}" srcOrd="1" destOrd="0" presId="urn:microsoft.com/office/officeart/2005/8/layout/bList2"/>
    <dgm:cxn modelId="{FE9C4530-EF7C-4A2B-AF42-903769EE3018}" type="presParOf" srcId="{23B1BA7E-DD8C-4453-B4E7-FE747FA4D988}" destId="{E0D66C11-D9D7-4952-9613-9771CC6EBB37}" srcOrd="2" destOrd="0" presId="urn:microsoft.com/office/officeart/2005/8/layout/bList2"/>
    <dgm:cxn modelId="{6D4F875B-A03D-4C0A-9981-642874FAB47E}" type="presParOf" srcId="{E0D66C11-D9D7-4952-9613-9771CC6EBB37}" destId="{7E0C908F-C10D-4D40-8235-F50AB13E9BF1}" srcOrd="0" destOrd="0" presId="urn:microsoft.com/office/officeart/2005/8/layout/bList2"/>
    <dgm:cxn modelId="{91B23891-F294-4DDB-AC51-31D4327D14C7}" type="presParOf" srcId="{E0D66C11-D9D7-4952-9613-9771CC6EBB37}" destId="{661D2E02-508C-4BDD-A38C-42D20103599D}" srcOrd="1" destOrd="0" presId="urn:microsoft.com/office/officeart/2005/8/layout/bList2"/>
    <dgm:cxn modelId="{FF9F1978-EF40-4237-94E0-BA62C74828AB}" type="presParOf" srcId="{E0D66C11-D9D7-4952-9613-9771CC6EBB37}" destId="{BDF3B51A-FCD5-4BF3-ADA7-3BA800B252C9}" srcOrd="2" destOrd="0" presId="urn:microsoft.com/office/officeart/2005/8/layout/bList2"/>
    <dgm:cxn modelId="{F6B02B84-E08D-4494-A0D1-76B25F6EF1FA}" type="presParOf" srcId="{E0D66C11-D9D7-4952-9613-9771CC6EBB37}" destId="{8F21E1F2-BE40-4D97-BBA5-4F74694E10C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C6AEA7D-5669-451D-8E76-FF24055C1750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3A437D-1031-4BEB-80E4-836BB92ED93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Geology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A449004-5730-4DA8-997D-F407F4899A36}" type="parTrans" cxnId="{5D4AA890-D45D-4ACA-A4D7-47547A1260E1}">
      <dgm:prSet/>
      <dgm:spPr/>
      <dgm:t>
        <a:bodyPr/>
        <a:lstStyle/>
        <a:p>
          <a:endParaRPr lang="en-US"/>
        </a:p>
      </dgm:t>
    </dgm:pt>
    <dgm:pt modelId="{A2F6C0B7-A3ED-4A21-BEE9-D0FC45CC2E1B}" type="sibTrans" cxnId="{5D4AA890-D45D-4ACA-A4D7-47547A1260E1}">
      <dgm:prSet/>
      <dgm:spPr/>
      <dgm:t>
        <a:bodyPr/>
        <a:lstStyle/>
        <a:p>
          <a:endParaRPr lang="en-US"/>
        </a:p>
      </dgm:t>
    </dgm:pt>
    <dgm:pt modelId="{75473A8D-8751-409D-B79B-71B26EA683B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Geography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69745A5-7C19-49AD-BE94-54DD3F8D2D98}" type="parTrans" cxnId="{CBF86AB4-18AF-4CC1-83C3-8620CC450962}">
      <dgm:prSet/>
      <dgm:spPr/>
      <dgm:t>
        <a:bodyPr/>
        <a:lstStyle/>
        <a:p>
          <a:endParaRPr lang="en-US"/>
        </a:p>
      </dgm:t>
    </dgm:pt>
    <dgm:pt modelId="{3EA8E8E6-D94F-4C2A-B33D-40B2719D4BD2}" type="sibTrans" cxnId="{CBF86AB4-18AF-4CC1-83C3-8620CC450962}">
      <dgm:prSet/>
      <dgm:spPr/>
      <dgm:t>
        <a:bodyPr/>
        <a:lstStyle/>
        <a:p>
          <a:endParaRPr lang="en-US"/>
        </a:p>
      </dgm:t>
    </dgm:pt>
    <dgm:pt modelId="{6295E896-7BDD-4DEE-AD83-EED2E545818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Jeans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F67ECB7-1212-46EC-9F1D-7E7C9A08B25A}" type="parTrans" cxnId="{E8F72E3A-A5DB-42F2-89CE-4462B49B11E7}">
      <dgm:prSet/>
      <dgm:spPr/>
      <dgm:t>
        <a:bodyPr/>
        <a:lstStyle/>
        <a:p>
          <a:endParaRPr lang="en-US"/>
        </a:p>
      </dgm:t>
    </dgm:pt>
    <dgm:pt modelId="{C049E94F-F453-426B-89CE-3478232C5ADA}" type="sibTrans" cxnId="{E8F72E3A-A5DB-42F2-89CE-4462B49B11E7}">
      <dgm:prSet/>
      <dgm:spPr/>
      <dgm:t>
        <a:bodyPr/>
        <a:lstStyle/>
        <a:p>
          <a:endParaRPr lang="en-US"/>
        </a:p>
      </dgm:t>
    </dgm:pt>
    <dgm:pt modelId="{BADECDB8-9694-40F7-9635-E84C02FA0451}" type="pres">
      <dgm:prSet presAssocID="{6C6AEA7D-5669-451D-8E76-FF24055C175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0E9734-AA0C-4238-AC0B-252AB79234D5}" type="pres">
      <dgm:prSet presAssocID="{D93A437D-1031-4BEB-80E4-836BB92ED93D}" presName="composite" presStyleCnt="0"/>
      <dgm:spPr/>
      <dgm:t>
        <a:bodyPr/>
        <a:lstStyle/>
        <a:p>
          <a:endParaRPr lang="en-US"/>
        </a:p>
      </dgm:t>
    </dgm:pt>
    <dgm:pt modelId="{E85B22C9-DD08-4404-9453-5F77E473C9CC}" type="pres">
      <dgm:prSet presAssocID="{D93A437D-1031-4BEB-80E4-836BB92ED93D}" presName="rect1" presStyleLbl="b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13C3A15-7ABA-45A6-B471-155975A9E4A4}" type="pres">
      <dgm:prSet presAssocID="{D93A437D-1031-4BEB-80E4-836BB92ED93D}" presName="wedgeRectCallout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EDAAF-F79F-4B2D-AD3A-E8E14A8AAC2D}" type="pres">
      <dgm:prSet presAssocID="{A2F6C0B7-A3ED-4A21-BEE9-D0FC45CC2E1B}" presName="sibTrans" presStyleCnt="0"/>
      <dgm:spPr/>
      <dgm:t>
        <a:bodyPr/>
        <a:lstStyle/>
        <a:p>
          <a:endParaRPr lang="en-US"/>
        </a:p>
      </dgm:t>
    </dgm:pt>
    <dgm:pt modelId="{648547AE-D85E-4473-B14E-38DE542758A2}" type="pres">
      <dgm:prSet presAssocID="{75473A8D-8751-409D-B79B-71B26EA683B1}" presName="composite" presStyleCnt="0"/>
      <dgm:spPr/>
      <dgm:t>
        <a:bodyPr/>
        <a:lstStyle/>
        <a:p>
          <a:endParaRPr lang="en-US"/>
        </a:p>
      </dgm:t>
    </dgm:pt>
    <dgm:pt modelId="{CCA373A3-1680-48C8-9604-649F7FB966C8}" type="pres">
      <dgm:prSet presAssocID="{75473A8D-8751-409D-B79B-71B26EA683B1}" presName="rect1" presStyleLbl="b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98B7AD0-B418-42D5-A8F7-7131A16C2926}" type="pres">
      <dgm:prSet presAssocID="{75473A8D-8751-409D-B79B-71B26EA683B1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AA9C9E-B08D-4D62-A22E-6EA1766C7D23}" type="pres">
      <dgm:prSet presAssocID="{3EA8E8E6-D94F-4C2A-B33D-40B2719D4BD2}" presName="sibTrans" presStyleCnt="0"/>
      <dgm:spPr/>
      <dgm:t>
        <a:bodyPr/>
        <a:lstStyle/>
        <a:p>
          <a:endParaRPr lang="en-US"/>
        </a:p>
      </dgm:t>
    </dgm:pt>
    <dgm:pt modelId="{E4DC42C6-0E46-437A-A4C2-BC8CDA9A5886}" type="pres">
      <dgm:prSet presAssocID="{6295E896-7BDD-4DEE-AD83-EED2E5458186}" presName="composite" presStyleCnt="0"/>
      <dgm:spPr/>
      <dgm:t>
        <a:bodyPr/>
        <a:lstStyle/>
        <a:p>
          <a:endParaRPr lang="en-US"/>
        </a:p>
      </dgm:t>
    </dgm:pt>
    <dgm:pt modelId="{0877A4A8-EFAC-456C-9887-923D1508740D}" type="pres">
      <dgm:prSet presAssocID="{6295E896-7BDD-4DEE-AD83-EED2E5458186}" presName="rect1" presStyleLbl="b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F36A8CC-A2AE-41C1-BBB7-8092071DCDA4}" type="pres">
      <dgm:prSet presAssocID="{6295E896-7BDD-4DEE-AD83-EED2E5458186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F72E3A-A5DB-42F2-89CE-4462B49B11E7}" srcId="{6C6AEA7D-5669-451D-8E76-FF24055C1750}" destId="{6295E896-7BDD-4DEE-AD83-EED2E5458186}" srcOrd="2" destOrd="0" parTransId="{0F67ECB7-1212-46EC-9F1D-7E7C9A08B25A}" sibTransId="{C049E94F-F453-426B-89CE-3478232C5ADA}"/>
    <dgm:cxn modelId="{776801A1-EF6C-4AC0-9969-DA61CBE7C256}" type="presOf" srcId="{6295E896-7BDD-4DEE-AD83-EED2E5458186}" destId="{8F36A8CC-A2AE-41C1-BBB7-8092071DCDA4}" srcOrd="0" destOrd="0" presId="urn:microsoft.com/office/officeart/2008/layout/BendingPictureCaptionList"/>
    <dgm:cxn modelId="{9D8D1B78-8CC1-482D-9967-7A717605A9D4}" type="presOf" srcId="{75473A8D-8751-409D-B79B-71B26EA683B1}" destId="{E98B7AD0-B418-42D5-A8F7-7131A16C2926}" srcOrd="0" destOrd="0" presId="urn:microsoft.com/office/officeart/2008/layout/BendingPictureCaptionList"/>
    <dgm:cxn modelId="{38496E89-CA0B-4960-B35C-2AF7FADFFF76}" type="presOf" srcId="{6C6AEA7D-5669-451D-8E76-FF24055C1750}" destId="{BADECDB8-9694-40F7-9635-E84C02FA0451}" srcOrd="0" destOrd="0" presId="urn:microsoft.com/office/officeart/2008/layout/BendingPictureCaptionList"/>
    <dgm:cxn modelId="{8EA2AA98-52DF-47B0-B303-29643BD677D2}" type="presOf" srcId="{D93A437D-1031-4BEB-80E4-836BB92ED93D}" destId="{E13C3A15-7ABA-45A6-B471-155975A9E4A4}" srcOrd="0" destOrd="0" presId="urn:microsoft.com/office/officeart/2008/layout/BendingPictureCaptionList"/>
    <dgm:cxn modelId="{CBF86AB4-18AF-4CC1-83C3-8620CC450962}" srcId="{6C6AEA7D-5669-451D-8E76-FF24055C1750}" destId="{75473A8D-8751-409D-B79B-71B26EA683B1}" srcOrd="1" destOrd="0" parTransId="{A69745A5-7C19-49AD-BE94-54DD3F8D2D98}" sibTransId="{3EA8E8E6-D94F-4C2A-B33D-40B2719D4BD2}"/>
    <dgm:cxn modelId="{5D4AA890-D45D-4ACA-A4D7-47547A1260E1}" srcId="{6C6AEA7D-5669-451D-8E76-FF24055C1750}" destId="{D93A437D-1031-4BEB-80E4-836BB92ED93D}" srcOrd="0" destOrd="0" parTransId="{9A449004-5730-4DA8-997D-F407F4899A36}" sibTransId="{A2F6C0B7-A3ED-4A21-BEE9-D0FC45CC2E1B}"/>
    <dgm:cxn modelId="{5FE61B6A-F148-4FE5-805E-6D8758997169}" type="presParOf" srcId="{BADECDB8-9694-40F7-9635-E84C02FA0451}" destId="{7F0E9734-AA0C-4238-AC0B-252AB79234D5}" srcOrd="0" destOrd="0" presId="urn:microsoft.com/office/officeart/2008/layout/BendingPictureCaptionList"/>
    <dgm:cxn modelId="{4976CFF7-141E-4FB9-9878-F3B7D4C5703F}" type="presParOf" srcId="{7F0E9734-AA0C-4238-AC0B-252AB79234D5}" destId="{E85B22C9-DD08-4404-9453-5F77E473C9CC}" srcOrd="0" destOrd="0" presId="urn:microsoft.com/office/officeart/2008/layout/BendingPictureCaptionList"/>
    <dgm:cxn modelId="{93E94BC7-0809-4D39-88BD-126ED539B777}" type="presParOf" srcId="{7F0E9734-AA0C-4238-AC0B-252AB79234D5}" destId="{E13C3A15-7ABA-45A6-B471-155975A9E4A4}" srcOrd="1" destOrd="0" presId="urn:microsoft.com/office/officeart/2008/layout/BendingPictureCaptionList"/>
    <dgm:cxn modelId="{FFC0296F-70F3-406D-8559-FA48D9C6F60E}" type="presParOf" srcId="{BADECDB8-9694-40F7-9635-E84C02FA0451}" destId="{22EEDAAF-F79F-4B2D-AD3A-E8E14A8AAC2D}" srcOrd="1" destOrd="0" presId="urn:microsoft.com/office/officeart/2008/layout/BendingPictureCaptionList"/>
    <dgm:cxn modelId="{040594EF-A78A-4339-ABCA-B4BD7524143F}" type="presParOf" srcId="{BADECDB8-9694-40F7-9635-E84C02FA0451}" destId="{648547AE-D85E-4473-B14E-38DE542758A2}" srcOrd="2" destOrd="0" presId="urn:microsoft.com/office/officeart/2008/layout/BendingPictureCaptionList"/>
    <dgm:cxn modelId="{1DFC511C-31CF-4FAF-9399-6E655204753A}" type="presParOf" srcId="{648547AE-D85E-4473-B14E-38DE542758A2}" destId="{CCA373A3-1680-48C8-9604-649F7FB966C8}" srcOrd="0" destOrd="0" presId="urn:microsoft.com/office/officeart/2008/layout/BendingPictureCaptionList"/>
    <dgm:cxn modelId="{E3801AD2-A5E0-4F23-B60D-8F620FB80089}" type="presParOf" srcId="{648547AE-D85E-4473-B14E-38DE542758A2}" destId="{E98B7AD0-B418-42D5-A8F7-7131A16C2926}" srcOrd="1" destOrd="0" presId="urn:microsoft.com/office/officeart/2008/layout/BendingPictureCaptionList"/>
    <dgm:cxn modelId="{77E92E9D-7E61-4F04-9563-C6609FC93C7F}" type="presParOf" srcId="{BADECDB8-9694-40F7-9635-E84C02FA0451}" destId="{5EAA9C9E-B08D-4D62-A22E-6EA1766C7D23}" srcOrd="3" destOrd="0" presId="urn:microsoft.com/office/officeart/2008/layout/BendingPictureCaptionList"/>
    <dgm:cxn modelId="{3945FC4F-14FC-4B40-BCB8-06F35385D47D}" type="presParOf" srcId="{BADECDB8-9694-40F7-9635-E84C02FA0451}" destId="{E4DC42C6-0E46-437A-A4C2-BC8CDA9A5886}" srcOrd="4" destOrd="0" presId="urn:microsoft.com/office/officeart/2008/layout/BendingPictureCaptionList"/>
    <dgm:cxn modelId="{B3D220A2-5CE7-4513-A493-35826080C68B}" type="presParOf" srcId="{E4DC42C6-0E46-437A-A4C2-BC8CDA9A5886}" destId="{0877A4A8-EFAC-456C-9887-923D1508740D}" srcOrd="0" destOrd="0" presId="urn:microsoft.com/office/officeart/2008/layout/BendingPictureCaptionList"/>
    <dgm:cxn modelId="{246C897B-2E0D-4B08-B7BA-1B3DDC3F86C6}" type="presParOf" srcId="{E4DC42C6-0E46-437A-A4C2-BC8CDA9A5886}" destId="{8F36A8CC-A2AE-41C1-BBB7-8092071DCDA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35EC14E-EB4D-4954-81FA-F402603551ED}" type="doc">
      <dgm:prSet loTypeId="urn:microsoft.com/office/officeart/2005/8/layout/hList1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D8E9C2-4B6D-4C97-B9A5-BC97B309E5B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Geology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49E5136-7F4D-4204-91B9-ED130870821B}" type="parTrans" cxnId="{FA0DC56E-5916-4D57-A48C-FA26235EF3C6}">
      <dgm:prSet/>
      <dgm:spPr/>
      <dgm:t>
        <a:bodyPr/>
        <a:lstStyle/>
        <a:p>
          <a:endParaRPr lang="en-US"/>
        </a:p>
      </dgm:t>
    </dgm:pt>
    <dgm:pt modelId="{9A24C5EB-8211-46AB-98C3-BEAFDD89A15A}" type="sibTrans" cxnId="{FA0DC56E-5916-4D57-A48C-FA26235EF3C6}">
      <dgm:prSet/>
      <dgm:spPr/>
      <dgm:t>
        <a:bodyPr/>
        <a:lstStyle/>
        <a:p>
          <a:endParaRPr lang="en-US"/>
        </a:p>
      </dgm:t>
    </dgm:pt>
    <dgm:pt modelId="{D2464549-B965-4C34-92D5-D7F0658BFED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W.Asia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9859EDA-3C5F-47C4-8246-3CD9021AC507}" type="parTrans" cxnId="{22319E20-EECF-4D59-B4AF-B05CDEBAF585}">
      <dgm:prSet/>
      <dgm:spPr/>
      <dgm:t>
        <a:bodyPr/>
        <a:lstStyle/>
        <a:p>
          <a:endParaRPr lang="en-US"/>
        </a:p>
      </dgm:t>
    </dgm:pt>
    <dgm:pt modelId="{1C7A7080-C08A-4435-96C1-D79DB72CF217}" type="sibTrans" cxnId="{22319E20-EECF-4D59-B4AF-B05CDEBAF585}">
      <dgm:prSet/>
      <dgm:spPr/>
      <dgm:t>
        <a:bodyPr/>
        <a:lstStyle/>
        <a:p>
          <a:endParaRPr lang="en-US"/>
        </a:p>
      </dgm:t>
    </dgm:pt>
    <dgm:pt modelId="{ED1F5A12-2E9A-4C40-9D5E-856E0702A1E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Geography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877CF40-E8FD-4A0A-A2BA-2FAED511E856}" type="parTrans" cxnId="{11354FAD-FA47-4191-AB30-5548BE1245C6}">
      <dgm:prSet/>
      <dgm:spPr/>
      <dgm:t>
        <a:bodyPr/>
        <a:lstStyle/>
        <a:p>
          <a:endParaRPr lang="en-US"/>
        </a:p>
      </dgm:t>
    </dgm:pt>
    <dgm:pt modelId="{363C24B5-32BC-41B7-B2A4-2B5B5A46AE24}" type="sibTrans" cxnId="{11354FAD-FA47-4191-AB30-5548BE1245C6}">
      <dgm:prSet/>
      <dgm:spPr/>
      <dgm:t>
        <a:bodyPr/>
        <a:lstStyle/>
        <a:p>
          <a:endParaRPr lang="en-US"/>
        </a:p>
      </dgm:t>
    </dgm:pt>
    <dgm:pt modelId="{752519F5-242B-4026-8556-E0847C90AC6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Barbados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02292B-52F9-4D4A-BFB0-918D473723E2}" type="parTrans" cxnId="{C4E07326-189A-4782-ACF3-1A919901BC90}">
      <dgm:prSet/>
      <dgm:spPr/>
      <dgm:t>
        <a:bodyPr/>
        <a:lstStyle/>
        <a:p>
          <a:endParaRPr lang="en-US"/>
        </a:p>
      </dgm:t>
    </dgm:pt>
    <dgm:pt modelId="{133DCF65-B177-4F8E-8A6A-675C0C500B59}" type="sibTrans" cxnId="{C4E07326-189A-4782-ACF3-1A919901BC90}">
      <dgm:prSet/>
      <dgm:spPr/>
      <dgm:t>
        <a:bodyPr/>
        <a:lstStyle/>
        <a:p>
          <a:endParaRPr lang="en-US"/>
        </a:p>
      </dgm:t>
    </dgm:pt>
    <dgm:pt modelId="{5A31308E-6801-4014-A208-A1E3D569EC3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Jeans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1EE9241-47C8-4D1C-8015-F47FE6FC2193}" type="parTrans" cxnId="{1CC90A82-3AF6-4182-98B9-127DDFBF2A49}">
      <dgm:prSet/>
      <dgm:spPr/>
      <dgm:t>
        <a:bodyPr/>
        <a:lstStyle/>
        <a:p>
          <a:endParaRPr lang="en-US"/>
        </a:p>
      </dgm:t>
    </dgm:pt>
    <dgm:pt modelId="{946E738E-298F-4225-B6D1-746BBC233AB1}" type="sibTrans" cxnId="{1CC90A82-3AF6-4182-98B9-127DDFBF2A49}">
      <dgm:prSet/>
      <dgm:spPr/>
      <dgm:t>
        <a:bodyPr/>
        <a:lstStyle/>
        <a:p>
          <a:endParaRPr lang="en-US"/>
        </a:p>
      </dgm:t>
    </dgm:pt>
    <dgm:pt modelId="{7DD89E31-5378-4814-B313-14C541FE3B3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Low Skills mfg.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40935D9-3622-4650-9E8A-03C2514DE143}" type="parTrans" cxnId="{801B7E50-60AB-4858-9693-6F796CB08546}">
      <dgm:prSet/>
      <dgm:spPr/>
      <dgm:t>
        <a:bodyPr/>
        <a:lstStyle/>
        <a:p>
          <a:endParaRPr lang="en-US"/>
        </a:p>
      </dgm:t>
    </dgm:pt>
    <dgm:pt modelId="{B607A18A-E584-40C5-9051-DCE2AC57F0C0}" type="sibTrans" cxnId="{801B7E50-60AB-4858-9693-6F796CB08546}">
      <dgm:prSet/>
      <dgm:spPr/>
      <dgm:t>
        <a:bodyPr/>
        <a:lstStyle/>
        <a:p>
          <a:endParaRPr lang="en-US"/>
        </a:p>
      </dgm:t>
    </dgm:pt>
    <dgm:pt modelId="{B8BAC3C6-B8E6-4938-9EEF-BB64400B474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Botswana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3C1C740-D84F-45B6-8BD8-182B45B4BCDD}" type="parTrans" cxnId="{97DEE3E9-E525-49A7-BDF3-4CEDCF44F36A}">
      <dgm:prSet/>
      <dgm:spPr/>
      <dgm:t>
        <a:bodyPr/>
        <a:lstStyle/>
        <a:p>
          <a:endParaRPr lang="en-US"/>
        </a:p>
      </dgm:t>
    </dgm:pt>
    <dgm:pt modelId="{5F590FAC-F61D-40FA-86E7-E2354831FA3D}" type="sibTrans" cxnId="{97DEE3E9-E525-49A7-BDF3-4CEDCF44F36A}">
      <dgm:prSet/>
      <dgm:spPr/>
      <dgm:t>
        <a:bodyPr/>
        <a:lstStyle/>
        <a:p>
          <a:endParaRPr lang="en-US"/>
        </a:p>
      </dgm:t>
    </dgm:pt>
    <dgm:pt modelId="{E6F6060B-8403-4318-BEE9-E6659089113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Chile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E53692F-7E48-4BC9-A5FE-0B8202875303}" type="parTrans" cxnId="{0E313EE1-0512-4495-A418-603D03E660F1}">
      <dgm:prSet/>
      <dgm:spPr/>
      <dgm:t>
        <a:bodyPr/>
        <a:lstStyle/>
        <a:p>
          <a:endParaRPr lang="en-US"/>
        </a:p>
      </dgm:t>
    </dgm:pt>
    <dgm:pt modelId="{7A3B544D-0B4E-4482-8E81-26EA7EB9C991}" type="sibTrans" cxnId="{0E313EE1-0512-4495-A418-603D03E660F1}">
      <dgm:prSet/>
      <dgm:spPr/>
      <dgm:t>
        <a:bodyPr/>
        <a:lstStyle/>
        <a:p>
          <a:endParaRPr lang="en-US"/>
        </a:p>
      </dgm:t>
    </dgm:pt>
    <dgm:pt modelId="{37C0F251-1E43-4B26-924B-787568170E3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Australia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4639408-488A-45CA-A8C0-73EBFFDA6CDF}" type="parTrans" cxnId="{BA0509B9-0387-4F48-9B29-8E81868E29EC}">
      <dgm:prSet/>
      <dgm:spPr/>
      <dgm:t>
        <a:bodyPr/>
        <a:lstStyle/>
        <a:p>
          <a:endParaRPr lang="en-US"/>
        </a:p>
      </dgm:t>
    </dgm:pt>
    <dgm:pt modelId="{8AF948B4-8FA5-4EB8-AD8D-7192A3BF0F08}" type="sibTrans" cxnId="{BA0509B9-0387-4F48-9B29-8E81868E29EC}">
      <dgm:prSet/>
      <dgm:spPr/>
      <dgm:t>
        <a:bodyPr/>
        <a:lstStyle/>
        <a:p>
          <a:endParaRPr lang="en-US"/>
        </a:p>
      </dgm:t>
    </dgm:pt>
    <dgm:pt modelId="{708A5915-F447-4733-9E74-9EC34366ACF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Canada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3B2ABBA-C05A-4F27-82BD-5E8E6B72F235}" type="parTrans" cxnId="{938B158D-73C0-4F6E-A923-59C01ABB22CF}">
      <dgm:prSet/>
      <dgm:spPr/>
      <dgm:t>
        <a:bodyPr/>
        <a:lstStyle/>
        <a:p>
          <a:endParaRPr lang="en-US"/>
        </a:p>
      </dgm:t>
    </dgm:pt>
    <dgm:pt modelId="{CE7BBB59-A586-4390-8204-C59D510A3125}" type="sibTrans" cxnId="{938B158D-73C0-4F6E-A923-59C01ABB22CF}">
      <dgm:prSet/>
      <dgm:spPr/>
      <dgm:t>
        <a:bodyPr/>
        <a:lstStyle/>
        <a:p>
          <a:endParaRPr lang="en-US"/>
        </a:p>
      </dgm:t>
    </dgm:pt>
    <dgm:pt modelId="{8C80B405-766A-4DB9-B73D-C2B20E3A808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Mauritius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D805E43-D429-4CD8-AD5F-38FF31B72F38}" type="parTrans" cxnId="{30F03DC4-4CDE-4318-80DC-737F1FB44144}">
      <dgm:prSet/>
      <dgm:spPr/>
      <dgm:t>
        <a:bodyPr/>
        <a:lstStyle/>
        <a:p>
          <a:endParaRPr lang="en-US"/>
        </a:p>
      </dgm:t>
    </dgm:pt>
    <dgm:pt modelId="{B897E868-738B-43E5-B2E1-110B89DCB949}" type="sibTrans" cxnId="{30F03DC4-4CDE-4318-80DC-737F1FB44144}">
      <dgm:prSet/>
      <dgm:spPr/>
      <dgm:t>
        <a:bodyPr/>
        <a:lstStyle/>
        <a:p>
          <a:endParaRPr lang="en-US"/>
        </a:p>
      </dgm:t>
    </dgm:pt>
    <dgm:pt modelId="{2BA93130-0DA2-494C-92CE-32B635C3FB7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Caribbean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1299B77-A452-492C-BF50-EE17AB38E313}" type="parTrans" cxnId="{B4DBDB27-095B-4122-ADC3-776092D0BB0A}">
      <dgm:prSet/>
      <dgm:spPr/>
      <dgm:t>
        <a:bodyPr/>
        <a:lstStyle/>
        <a:p>
          <a:endParaRPr lang="en-US"/>
        </a:p>
      </dgm:t>
    </dgm:pt>
    <dgm:pt modelId="{5F25E310-C4AE-48E1-BBE8-4AFC520DD29A}" type="sibTrans" cxnId="{B4DBDB27-095B-4122-ADC3-776092D0BB0A}">
      <dgm:prSet/>
      <dgm:spPr/>
      <dgm:t>
        <a:bodyPr/>
        <a:lstStyle/>
        <a:p>
          <a:endParaRPr lang="en-US"/>
        </a:p>
      </dgm:t>
    </dgm:pt>
    <dgm:pt modelId="{4A817964-4B08-4AAC-899D-0D251BAE54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China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406A4FA-A662-4C5C-82DF-0BDD605E11AA}" type="parTrans" cxnId="{A435C37F-9F69-4ABE-9776-B016CAFF818F}">
      <dgm:prSet/>
      <dgm:spPr/>
      <dgm:t>
        <a:bodyPr/>
        <a:lstStyle/>
        <a:p>
          <a:endParaRPr lang="en-US"/>
        </a:p>
      </dgm:t>
    </dgm:pt>
    <dgm:pt modelId="{7A9ED95B-061B-4CF2-8252-03160D616490}" type="sibTrans" cxnId="{A435C37F-9F69-4ABE-9776-B016CAFF818F}">
      <dgm:prSet/>
      <dgm:spPr/>
      <dgm:t>
        <a:bodyPr/>
        <a:lstStyle/>
        <a:p>
          <a:endParaRPr lang="en-US"/>
        </a:p>
      </dgm:t>
    </dgm:pt>
    <dgm:pt modelId="{25A6F373-C902-4025-BD31-D510FAFD1AB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Thailand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A812695-3C77-4CBF-8B26-A425D12DDAC4}" type="parTrans" cxnId="{B1F4891A-6DE6-4DF7-B0EA-EB63D5CE0154}">
      <dgm:prSet/>
      <dgm:spPr/>
      <dgm:t>
        <a:bodyPr/>
        <a:lstStyle/>
        <a:p>
          <a:endParaRPr lang="en-US"/>
        </a:p>
      </dgm:t>
    </dgm:pt>
    <dgm:pt modelId="{86DDE4BA-5BFA-4BF7-9B5B-43B9799B58FE}" type="sibTrans" cxnId="{B1F4891A-6DE6-4DF7-B0EA-EB63D5CE0154}">
      <dgm:prSet/>
      <dgm:spPr/>
      <dgm:t>
        <a:bodyPr/>
        <a:lstStyle/>
        <a:p>
          <a:endParaRPr lang="en-US"/>
        </a:p>
      </dgm:t>
    </dgm:pt>
    <dgm:pt modelId="{B0A16E0A-2AB2-4D26-81C9-8629EDE2134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Indonesia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73D715D-A7DA-4574-8F2A-E2315E5A9D61}" type="parTrans" cxnId="{35BF2E81-04BF-4854-AFC3-3ED2C8D310DC}">
      <dgm:prSet/>
      <dgm:spPr/>
      <dgm:t>
        <a:bodyPr/>
        <a:lstStyle/>
        <a:p>
          <a:endParaRPr lang="en-US"/>
        </a:p>
      </dgm:t>
    </dgm:pt>
    <dgm:pt modelId="{D8D52C6C-CD4E-407B-9BDA-73B41E1F5470}" type="sibTrans" cxnId="{35BF2E81-04BF-4854-AFC3-3ED2C8D310DC}">
      <dgm:prSet/>
      <dgm:spPr/>
      <dgm:t>
        <a:bodyPr/>
        <a:lstStyle/>
        <a:p>
          <a:endParaRPr lang="en-US"/>
        </a:p>
      </dgm:t>
    </dgm:pt>
    <dgm:pt modelId="{779A99A5-CA1E-4FE2-9C21-A6C961B2D07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Malaysia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F364255-135E-4FE1-B16E-2ED76B5B8F09}" type="parTrans" cxnId="{5E6463D8-1018-4D74-BA6C-2BC36E8E0845}">
      <dgm:prSet/>
      <dgm:spPr/>
      <dgm:t>
        <a:bodyPr/>
        <a:lstStyle/>
        <a:p>
          <a:endParaRPr lang="en-US"/>
        </a:p>
      </dgm:t>
    </dgm:pt>
    <dgm:pt modelId="{94E2C4D7-5F7D-4597-B98A-ADDC1BAC9D3E}" type="sibTrans" cxnId="{5E6463D8-1018-4D74-BA6C-2BC36E8E0845}">
      <dgm:prSet/>
      <dgm:spPr/>
      <dgm:t>
        <a:bodyPr/>
        <a:lstStyle/>
        <a:p>
          <a:endParaRPr lang="en-US"/>
        </a:p>
      </dgm:t>
    </dgm:pt>
    <dgm:pt modelId="{85E2E7F2-CC57-4105-B62B-250DE6E1ADA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Tourism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502B6A6-60EB-45CA-9F08-53569F89C87C}" type="parTrans" cxnId="{9E25AD53-7272-4B7B-939F-E14B149431DF}">
      <dgm:prSet/>
      <dgm:spPr/>
      <dgm:t>
        <a:bodyPr/>
        <a:lstStyle/>
        <a:p>
          <a:endParaRPr lang="en-US"/>
        </a:p>
      </dgm:t>
    </dgm:pt>
    <dgm:pt modelId="{CBC3C781-2FE2-4AC8-9887-88105A9503BE}" type="sibTrans" cxnId="{9E25AD53-7272-4B7B-939F-E14B149431DF}">
      <dgm:prSet/>
      <dgm:spPr/>
      <dgm:t>
        <a:bodyPr/>
        <a:lstStyle/>
        <a:p>
          <a:endParaRPr lang="en-US"/>
        </a:p>
      </dgm:t>
    </dgm:pt>
    <dgm:pt modelId="{10307E73-4473-4070-9903-DB531EE2FFD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Energy &amp; Minerals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D953A30-45D3-46E4-A947-7A78CDAF4E28}" type="parTrans" cxnId="{978C370C-1582-4AA3-A430-2849372918C3}">
      <dgm:prSet/>
      <dgm:spPr/>
      <dgm:t>
        <a:bodyPr/>
        <a:lstStyle/>
        <a:p>
          <a:endParaRPr lang="en-US"/>
        </a:p>
      </dgm:t>
    </dgm:pt>
    <dgm:pt modelId="{EE966503-E06E-4960-A463-3DC7219B7CCB}" type="sibTrans" cxnId="{978C370C-1582-4AA3-A430-2849372918C3}">
      <dgm:prSet/>
      <dgm:spPr/>
      <dgm:t>
        <a:bodyPr/>
        <a:lstStyle/>
        <a:p>
          <a:endParaRPr lang="en-US"/>
        </a:p>
      </dgm:t>
    </dgm:pt>
    <dgm:pt modelId="{F998BBEE-6606-4B96-AEF3-D1E1A11BFF68}" type="pres">
      <dgm:prSet presAssocID="{E35EC14E-EB4D-4954-81FA-F402603551E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717C35-CC60-4642-8EFF-90C3D95CEF7C}" type="pres">
      <dgm:prSet presAssocID="{02D8E9C2-4B6D-4C97-B9A5-BC97B309E5BC}" presName="composite" presStyleCnt="0"/>
      <dgm:spPr/>
    </dgm:pt>
    <dgm:pt modelId="{DD24E7CF-7679-4A99-98F0-5E199BB23813}" type="pres">
      <dgm:prSet presAssocID="{02D8E9C2-4B6D-4C97-B9A5-BC97B309E5B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66112-DF20-465D-84B7-58CA486AB22C}" type="pres">
      <dgm:prSet presAssocID="{02D8E9C2-4B6D-4C97-B9A5-BC97B309E5B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F9E8A9-8B4D-4663-B9E2-BAF62C196B21}" type="pres">
      <dgm:prSet presAssocID="{9A24C5EB-8211-46AB-98C3-BEAFDD89A15A}" presName="space" presStyleCnt="0"/>
      <dgm:spPr/>
    </dgm:pt>
    <dgm:pt modelId="{1FB97EAE-FDA8-41C4-80C5-A2845C64A730}" type="pres">
      <dgm:prSet presAssocID="{ED1F5A12-2E9A-4C40-9D5E-856E0702A1E7}" presName="composite" presStyleCnt="0"/>
      <dgm:spPr/>
    </dgm:pt>
    <dgm:pt modelId="{FCCAEA85-D0FE-46E8-978D-C6B7FD800DC6}" type="pres">
      <dgm:prSet presAssocID="{ED1F5A12-2E9A-4C40-9D5E-856E0702A1E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4842FA-4B17-465C-9AFA-FB01E76E93E2}" type="pres">
      <dgm:prSet presAssocID="{ED1F5A12-2E9A-4C40-9D5E-856E0702A1E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1A18A-63AA-4756-B2E3-0E025FC606FE}" type="pres">
      <dgm:prSet presAssocID="{363C24B5-32BC-41B7-B2A4-2B5B5A46AE24}" presName="space" presStyleCnt="0"/>
      <dgm:spPr/>
    </dgm:pt>
    <dgm:pt modelId="{C4C43DE1-3A24-492B-93EE-5C62D88ED380}" type="pres">
      <dgm:prSet presAssocID="{5A31308E-6801-4014-A208-A1E3D569EC33}" presName="composite" presStyleCnt="0"/>
      <dgm:spPr/>
    </dgm:pt>
    <dgm:pt modelId="{06628DFB-C9AA-4525-8638-3CCB82AC2C96}" type="pres">
      <dgm:prSet presAssocID="{5A31308E-6801-4014-A208-A1E3D569EC3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CA153D-34BD-47F2-9DD5-E47E9C77A3D9}" type="pres">
      <dgm:prSet presAssocID="{5A31308E-6801-4014-A208-A1E3D569EC3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463D8-1018-4D74-BA6C-2BC36E8E0845}" srcId="{5A31308E-6801-4014-A208-A1E3D569EC33}" destId="{779A99A5-CA1E-4FE2-9C21-A6C961B2D073}" srcOrd="4" destOrd="0" parTransId="{AF364255-135E-4FE1-B16E-2ED76B5B8F09}" sibTransId="{94E2C4D7-5F7D-4597-B98A-ADDC1BAC9D3E}"/>
    <dgm:cxn modelId="{34CE4EB9-70A8-42A6-B5F2-87011CDF5CA5}" type="presOf" srcId="{D2464549-B965-4C34-92D5-D7F0658BFEDE}" destId="{54166112-DF20-465D-84B7-58CA486AB22C}" srcOrd="0" destOrd="1" presId="urn:microsoft.com/office/officeart/2005/8/layout/hList1"/>
    <dgm:cxn modelId="{35BF2E81-04BF-4854-AFC3-3ED2C8D310DC}" srcId="{5A31308E-6801-4014-A208-A1E3D569EC33}" destId="{B0A16E0A-2AB2-4D26-81C9-8629EDE21347}" srcOrd="3" destOrd="0" parTransId="{A73D715D-A7DA-4574-8F2A-E2315E5A9D61}" sibTransId="{D8D52C6C-CD4E-407B-9BDA-73B41E1F5470}"/>
    <dgm:cxn modelId="{30F03DC4-4CDE-4318-80DC-737F1FB44144}" srcId="{ED1F5A12-2E9A-4C40-9D5E-856E0702A1E7}" destId="{8C80B405-766A-4DB9-B73D-C2B20E3A8086}" srcOrd="2" destOrd="0" parTransId="{7D805E43-D429-4CD8-AD5F-38FF31B72F38}" sibTransId="{B897E868-738B-43E5-B2E1-110B89DCB949}"/>
    <dgm:cxn modelId="{A435C37F-9F69-4ABE-9776-B016CAFF818F}" srcId="{5A31308E-6801-4014-A208-A1E3D569EC33}" destId="{4A817964-4B08-4AAC-899D-0D251BAE5446}" srcOrd="1" destOrd="0" parTransId="{1406A4FA-A662-4C5C-82DF-0BDD605E11AA}" sibTransId="{7A9ED95B-061B-4CF2-8252-03160D616490}"/>
    <dgm:cxn modelId="{04B00C99-8331-4F0E-8B9A-31AF9EF296D8}" type="presOf" srcId="{2BA93130-0DA2-494C-92CE-32B635C3FB73}" destId="{DF4842FA-4B17-465C-9AFA-FB01E76E93E2}" srcOrd="0" destOrd="3" presId="urn:microsoft.com/office/officeart/2005/8/layout/hList1"/>
    <dgm:cxn modelId="{801B7E50-60AB-4858-9693-6F796CB08546}" srcId="{5A31308E-6801-4014-A208-A1E3D569EC33}" destId="{7DD89E31-5378-4814-B313-14C541FE3B3B}" srcOrd="0" destOrd="0" parTransId="{740935D9-3622-4650-9E8A-03C2514DE143}" sibTransId="{B607A18A-E584-40C5-9051-DCE2AC57F0C0}"/>
    <dgm:cxn modelId="{B94E4FD1-F6A0-4F5B-8FF8-A11AB0264DFA}" type="presOf" srcId="{37C0F251-1E43-4B26-924B-787568170E3E}" destId="{54166112-DF20-465D-84B7-58CA486AB22C}" srcOrd="0" destOrd="4" presId="urn:microsoft.com/office/officeart/2005/8/layout/hList1"/>
    <dgm:cxn modelId="{BA0509B9-0387-4F48-9B29-8E81868E29EC}" srcId="{02D8E9C2-4B6D-4C97-B9A5-BC97B309E5BC}" destId="{37C0F251-1E43-4B26-924B-787568170E3E}" srcOrd="4" destOrd="0" parTransId="{D4639408-488A-45CA-A8C0-73EBFFDA6CDF}" sibTransId="{8AF948B4-8FA5-4EB8-AD8D-7192A3BF0F08}"/>
    <dgm:cxn modelId="{0E313EE1-0512-4495-A418-603D03E660F1}" srcId="{02D8E9C2-4B6D-4C97-B9A5-BC97B309E5BC}" destId="{E6F6060B-8403-4318-BEE9-E66590891136}" srcOrd="3" destOrd="0" parTransId="{4E53692F-7E48-4BC9-A5FE-0B8202875303}" sibTransId="{7A3B544D-0B4E-4482-8E81-26EA7EB9C991}"/>
    <dgm:cxn modelId="{B1F4891A-6DE6-4DF7-B0EA-EB63D5CE0154}" srcId="{5A31308E-6801-4014-A208-A1E3D569EC33}" destId="{25A6F373-C902-4025-BD31-D510FAFD1ABA}" srcOrd="2" destOrd="0" parTransId="{AA812695-3C77-4CBF-8B26-A425D12DDAC4}" sibTransId="{86DDE4BA-5BFA-4BF7-9B5B-43B9799B58FE}"/>
    <dgm:cxn modelId="{1CC90A82-3AF6-4182-98B9-127DDFBF2A49}" srcId="{E35EC14E-EB4D-4954-81FA-F402603551ED}" destId="{5A31308E-6801-4014-A208-A1E3D569EC33}" srcOrd="2" destOrd="0" parTransId="{91EE9241-47C8-4D1C-8015-F47FE6FC2193}" sibTransId="{946E738E-298F-4225-B6D1-746BBC233AB1}"/>
    <dgm:cxn modelId="{1B00D3F4-2F6E-4A3C-B175-AE80F39FCE66}" type="presOf" srcId="{B0A16E0A-2AB2-4D26-81C9-8629EDE21347}" destId="{A3CA153D-34BD-47F2-9DD5-E47E9C77A3D9}" srcOrd="0" destOrd="3" presId="urn:microsoft.com/office/officeart/2005/8/layout/hList1"/>
    <dgm:cxn modelId="{11354FAD-FA47-4191-AB30-5548BE1245C6}" srcId="{E35EC14E-EB4D-4954-81FA-F402603551ED}" destId="{ED1F5A12-2E9A-4C40-9D5E-856E0702A1E7}" srcOrd="1" destOrd="0" parTransId="{2877CF40-E8FD-4A0A-A2BA-2FAED511E856}" sibTransId="{363C24B5-32BC-41B7-B2A4-2B5B5A46AE24}"/>
    <dgm:cxn modelId="{90BE1F48-54A2-4C3E-8352-D82F0C31AEA2}" type="presOf" srcId="{752519F5-242B-4026-8556-E0847C90AC6F}" destId="{DF4842FA-4B17-465C-9AFA-FB01E76E93E2}" srcOrd="0" destOrd="1" presId="urn:microsoft.com/office/officeart/2005/8/layout/hList1"/>
    <dgm:cxn modelId="{DBB980E5-FC46-4196-8660-B282EA421D2F}" type="presOf" srcId="{10307E73-4473-4070-9903-DB531EE2FFD1}" destId="{54166112-DF20-465D-84B7-58CA486AB22C}" srcOrd="0" destOrd="0" presId="urn:microsoft.com/office/officeart/2005/8/layout/hList1"/>
    <dgm:cxn modelId="{B4DBDB27-095B-4122-ADC3-776092D0BB0A}" srcId="{ED1F5A12-2E9A-4C40-9D5E-856E0702A1E7}" destId="{2BA93130-0DA2-494C-92CE-32B635C3FB73}" srcOrd="3" destOrd="0" parTransId="{E1299B77-A452-492C-BF50-EE17AB38E313}" sibTransId="{5F25E310-C4AE-48E1-BBE8-4AFC520DD29A}"/>
    <dgm:cxn modelId="{CD7455BC-3C61-43F5-94FD-28701F2C530B}" type="presOf" srcId="{779A99A5-CA1E-4FE2-9C21-A6C961B2D073}" destId="{A3CA153D-34BD-47F2-9DD5-E47E9C77A3D9}" srcOrd="0" destOrd="4" presId="urn:microsoft.com/office/officeart/2005/8/layout/hList1"/>
    <dgm:cxn modelId="{97DEE3E9-E525-49A7-BDF3-4CEDCF44F36A}" srcId="{02D8E9C2-4B6D-4C97-B9A5-BC97B309E5BC}" destId="{B8BAC3C6-B8E6-4938-9EEF-BB64400B4745}" srcOrd="2" destOrd="0" parTransId="{43C1C740-D84F-45B6-8BD8-182B45B4BCDD}" sibTransId="{5F590FAC-F61D-40FA-86E7-E2354831FA3D}"/>
    <dgm:cxn modelId="{9EB8866D-5F76-45D1-B247-2B7AFC25E3B6}" type="presOf" srcId="{B8BAC3C6-B8E6-4938-9EEF-BB64400B4745}" destId="{54166112-DF20-465D-84B7-58CA486AB22C}" srcOrd="0" destOrd="2" presId="urn:microsoft.com/office/officeart/2005/8/layout/hList1"/>
    <dgm:cxn modelId="{9E25AD53-7272-4B7B-939F-E14B149431DF}" srcId="{ED1F5A12-2E9A-4C40-9D5E-856E0702A1E7}" destId="{85E2E7F2-CC57-4105-B62B-250DE6E1ADAD}" srcOrd="0" destOrd="0" parTransId="{1502B6A6-60EB-45CA-9F08-53569F89C87C}" sibTransId="{CBC3C781-2FE2-4AC8-9887-88105A9503BE}"/>
    <dgm:cxn modelId="{467C9899-2E73-42A8-8A74-24492097BE78}" type="presOf" srcId="{E35EC14E-EB4D-4954-81FA-F402603551ED}" destId="{F998BBEE-6606-4B96-AEF3-D1E1A11BFF68}" srcOrd="0" destOrd="0" presId="urn:microsoft.com/office/officeart/2005/8/layout/hList1"/>
    <dgm:cxn modelId="{FA0DC56E-5916-4D57-A48C-FA26235EF3C6}" srcId="{E35EC14E-EB4D-4954-81FA-F402603551ED}" destId="{02D8E9C2-4B6D-4C97-B9A5-BC97B309E5BC}" srcOrd="0" destOrd="0" parTransId="{149E5136-7F4D-4204-91B9-ED130870821B}" sibTransId="{9A24C5EB-8211-46AB-98C3-BEAFDD89A15A}"/>
    <dgm:cxn modelId="{CF03F312-6C96-4FD7-A35C-15818BCAE8D0}" type="presOf" srcId="{ED1F5A12-2E9A-4C40-9D5E-856E0702A1E7}" destId="{FCCAEA85-D0FE-46E8-978D-C6B7FD800DC6}" srcOrd="0" destOrd="0" presId="urn:microsoft.com/office/officeart/2005/8/layout/hList1"/>
    <dgm:cxn modelId="{938B158D-73C0-4F6E-A923-59C01ABB22CF}" srcId="{02D8E9C2-4B6D-4C97-B9A5-BC97B309E5BC}" destId="{708A5915-F447-4733-9E74-9EC34366ACF8}" srcOrd="5" destOrd="0" parTransId="{53B2ABBA-C05A-4F27-82BD-5E8E6B72F235}" sibTransId="{CE7BBB59-A586-4390-8204-C59D510A3125}"/>
    <dgm:cxn modelId="{36A743D1-711D-4B3B-B963-397159775B95}" type="presOf" srcId="{8C80B405-766A-4DB9-B73D-C2B20E3A8086}" destId="{DF4842FA-4B17-465C-9AFA-FB01E76E93E2}" srcOrd="0" destOrd="2" presId="urn:microsoft.com/office/officeart/2005/8/layout/hList1"/>
    <dgm:cxn modelId="{52B71513-AFAE-4D9C-9C1C-AF822CB2E90C}" type="presOf" srcId="{7DD89E31-5378-4814-B313-14C541FE3B3B}" destId="{A3CA153D-34BD-47F2-9DD5-E47E9C77A3D9}" srcOrd="0" destOrd="0" presId="urn:microsoft.com/office/officeart/2005/8/layout/hList1"/>
    <dgm:cxn modelId="{9DDA121B-5F60-4CE1-9561-72FD8AC275C8}" type="presOf" srcId="{85E2E7F2-CC57-4105-B62B-250DE6E1ADAD}" destId="{DF4842FA-4B17-465C-9AFA-FB01E76E93E2}" srcOrd="0" destOrd="0" presId="urn:microsoft.com/office/officeart/2005/8/layout/hList1"/>
    <dgm:cxn modelId="{978C370C-1582-4AA3-A430-2849372918C3}" srcId="{02D8E9C2-4B6D-4C97-B9A5-BC97B309E5BC}" destId="{10307E73-4473-4070-9903-DB531EE2FFD1}" srcOrd="0" destOrd="0" parTransId="{ED953A30-45D3-46E4-A947-7A78CDAF4E28}" sibTransId="{EE966503-E06E-4960-A463-3DC7219B7CCB}"/>
    <dgm:cxn modelId="{C4E07326-189A-4782-ACF3-1A919901BC90}" srcId="{ED1F5A12-2E9A-4C40-9D5E-856E0702A1E7}" destId="{752519F5-242B-4026-8556-E0847C90AC6F}" srcOrd="1" destOrd="0" parTransId="{FD02292B-52F9-4D4A-BFB0-918D473723E2}" sibTransId="{133DCF65-B177-4F8E-8A6A-675C0C500B59}"/>
    <dgm:cxn modelId="{AD800C7E-D298-48F5-8BDD-F81790AAB33E}" type="presOf" srcId="{25A6F373-C902-4025-BD31-D510FAFD1ABA}" destId="{A3CA153D-34BD-47F2-9DD5-E47E9C77A3D9}" srcOrd="0" destOrd="2" presId="urn:microsoft.com/office/officeart/2005/8/layout/hList1"/>
    <dgm:cxn modelId="{840908C5-6B07-42C8-81B7-DB7D7445BD4D}" type="presOf" srcId="{02D8E9C2-4B6D-4C97-B9A5-BC97B309E5BC}" destId="{DD24E7CF-7679-4A99-98F0-5E199BB23813}" srcOrd="0" destOrd="0" presId="urn:microsoft.com/office/officeart/2005/8/layout/hList1"/>
    <dgm:cxn modelId="{F9910132-0D26-49FE-BB3E-1753B6EC9799}" type="presOf" srcId="{4A817964-4B08-4AAC-899D-0D251BAE5446}" destId="{A3CA153D-34BD-47F2-9DD5-E47E9C77A3D9}" srcOrd="0" destOrd="1" presId="urn:microsoft.com/office/officeart/2005/8/layout/hList1"/>
    <dgm:cxn modelId="{10A7E23D-91A4-4E6F-89B1-255D46840909}" type="presOf" srcId="{708A5915-F447-4733-9E74-9EC34366ACF8}" destId="{54166112-DF20-465D-84B7-58CA486AB22C}" srcOrd="0" destOrd="5" presId="urn:microsoft.com/office/officeart/2005/8/layout/hList1"/>
    <dgm:cxn modelId="{44CB27DF-5ED7-4AB8-BDC0-55670053357C}" type="presOf" srcId="{E6F6060B-8403-4318-BEE9-E66590891136}" destId="{54166112-DF20-465D-84B7-58CA486AB22C}" srcOrd="0" destOrd="3" presId="urn:microsoft.com/office/officeart/2005/8/layout/hList1"/>
    <dgm:cxn modelId="{FCE9A8F5-1C85-4900-8F52-8D7849FB032E}" type="presOf" srcId="{5A31308E-6801-4014-A208-A1E3D569EC33}" destId="{06628DFB-C9AA-4525-8638-3CCB82AC2C96}" srcOrd="0" destOrd="0" presId="urn:microsoft.com/office/officeart/2005/8/layout/hList1"/>
    <dgm:cxn modelId="{22319E20-EECF-4D59-B4AF-B05CDEBAF585}" srcId="{02D8E9C2-4B6D-4C97-B9A5-BC97B309E5BC}" destId="{D2464549-B965-4C34-92D5-D7F0658BFEDE}" srcOrd="1" destOrd="0" parTransId="{C9859EDA-3C5F-47C4-8246-3CD9021AC507}" sibTransId="{1C7A7080-C08A-4435-96C1-D79DB72CF217}"/>
    <dgm:cxn modelId="{2B72271C-75D6-4D3E-B010-7B95F2882B23}" type="presParOf" srcId="{F998BBEE-6606-4B96-AEF3-D1E1A11BFF68}" destId="{D8717C35-CC60-4642-8EFF-90C3D95CEF7C}" srcOrd="0" destOrd="0" presId="urn:microsoft.com/office/officeart/2005/8/layout/hList1"/>
    <dgm:cxn modelId="{DD2C39DB-03E1-4312-BE48-AE38CB8C30DA}" type="presParOf" srcId="{D8717C35-CC60-4642-8EFF-90C3D95CEF7C}" destId="{DD24E7CF-7679-4A99-98F0-5E199BB23813}" srcOrd="0" destOrd="0" presId="urn:microsoft.com/office/officeart/2005/8/layout/hList1"/>
    <dgm:cxn modelId="{752246ED-E178-40B8-852E-AA6A1D7DBC6F}" type="presParOf" srcId="{D8717C35-CC60-4642-8EFF-90C3D95CEF7C}" destId="{54166112-DF20-465D-84B7-58CA486AB22C}" srcOrd="1" destOrd="0" presId="urn:microsoft.com/office/officeart/2005/8/layout/hList1"/>
    <dgm:cxn modelId="{D4680591-A7D0-45DE-B90D-89263000C13F}" type="presParOf" srcId="{F998BBEE-6606-4B96-AEF3-D1E1A11BFF68}" destId="{34F9E8A9-8B4D-4663-B9E2-BAF62C196B21}" srcOrd="1" destOrd="0" presId="urn:microsoft.com/office/officeart/2005/8/layout/hList1"/>
    <dgm:cxn modelId="{D5662E56-E090-4070-ADD1-68CEF019E60D}" type="presParOf" srcId="{F998BBEE-6606-4B96-AEF3-D1E1A11BFF68}" destId="{1FB97EAE-FDA8-41C4-80C5-A2845C64A730}" srcOrd="2" destOrd="0" presId="urn:microsoft.com/office/officeart/2005/8/layout/hList1"/>
    <dgm:cxn modelId="{D6D92F5C-0B9D-4F57-A02E-DE56D72516AD}" type="presParOf" srcId="{1FB97EAE-FDA8-41C4-80C5-A2845C64A730}" destId="{FCCAEA85-D0FE-46E8-978D-C6B7FD800DC6}" srcOrd="0" destOrd="0" presId="urn:microsoft.com/office/officeart/2005/8/layout/hList1"/>
    <dgm:cxn modelId="{90049884-CA98-4556-A70E-93D2D02A9909}" type="presParOf" srcId="{1FB97EAE-FDA8-41C4-80C5-A2845C64A730}" destId="{DF4842FA-4B17-465C-9AFA-FB01E76E93E2}" srcOrd="1" destOrd="0" presId="urn:microsoft.com/office/officeart/2005/8/layout/hList1"/>
    <dgm:cxn modelId="{E43DD800-6322-4EB2-BBB2-B076EBAABD61}" type="presParOf" srcId="{F998BBEE-6606-4B96-AEF3-D1E1A11BFF68}" destId="{DDE1A18A-63AA-4756-B2E3-0E025FC606FE}" srcOrd="3" destOrd="0" presId="urn:microsoft.com/office/officeart/2005/8/layout/hList1"/>
    <dgm:cxn modelId="{F373F6ED-E581-4FF2-94A4-D82CC102B15F}" type="presParOf" srcId="{F998BBEE-6606-4B96-AEF3-D1E1A11BFF68}" destId="{C4C43DE1-3A24-492B-93EE-5C62D88ED380}" srcOrd="4" destOrd="0" presId="urn:microsoft.com/office/officeart/2005/8/layout/hList1"/>
    <dgm:cxn modelId="{AB403712-B00F-4005-B3CD-8479E5371A51}" type="presParOf" srcId="{C4C43DE1-3A24-492B-93EE-5C62D88ED380}" destId="{06628DFB-C9AA-4525-8638-3CCB82AC2C96}" srcOrd="0" destOrd="0" presId="urn:microsoft.com/office/officeart/2005/8/layout/hList1"/>
    <dgm:cxn modelId="{F563E757-C831-4E66-AF54-AE66A0AB2205}" type="presParOf" srcId="{C4C43DE1-3A24-492B-93EE-5C62D88ED380}" destId="{A3CA153D-34BD-47F2-9DD5-E47E9C77A3D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A4E87C-3A02-4819-A960-87031BB2081C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29847E-E9B0-40B7-9883-77C43AE2BD23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PMKVY</a:t>
          </a:r>
        </a:p>
      </dgm:t>
    </dgm:pt>
    <dgm:pt modelId="{CE41DDFD-77D0-4C4C-9C87-6656AD67EA64}" type="parTrans" cxnId="{56DCF951-5E20-4556-AF8C-3B43C3E8C47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E6E7CF1-FA39-45EA-9F5E-AD8F4EA90CF4}" type="sibTrans" cxnId="{56DCF951-5E20-4556-AF8C-3B43C3E8C47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058AE2F-31D3-4762-B590-371FC077015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Din Dayal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BAA37823-A7EC-4FE4-BDD1-8C901BEA9990}" type="parTrans" cxnId="{91892D07-DFD3-4968-8419-FA55CCD4AA8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59C9DB5-2D37-4AF8-9BA2-56511C4601A3}" type="sibTrans" cxnId="{91892D07-DFD3-4968-8419-FA55CCD4AA8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631AE3D-8318-4509-9640-C28717EB0B6A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Minorities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FE75D11C-0F6B-47C9-9417-E36A01DF89F8}" type="parTrans" cxnId="{85B6AFEE-1FB4-4949-8F63-76B16A02A3CD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2FB6731-578E-4284-BFF1-A64E607C500F}" type="sibTrans" cxnId="{85B6AFEE-1FB4-4949-8F63-76B16A02A3CD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1523F6F3-0840-4154-9377-8E9E22F7E94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Skill India</a:t>
          </a:r>
        </a:p>
      </dgm:t>
    </dgm:pt>
    <dgm:pt modelId="{B2CD84CE-5E1E-4924-9E81-909387287E34}" type="parTrans" cxnId="{C211D737-5BD8-40AE-BD3E-0D0EBA9751B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4D99C6F-AA21-4288-8F45-8BE8E88A86FD}" type="sibTrans" cxnId="{C211D737-5BD8-40AE-BD3E-0D0EBA9751B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0F3254D-17BE-40B3-8AAC-9867F0C30A79}" type="pres">
      <dgm:prSet presAssocID="{D1A4E87C-3A02-4819-A960-87031BB2081C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4AD37F8-4D76-499D-8B4E-319B7D1570EF}" type="pres">
      <dgm:prSet presAssocID="{1523F6F3-0840-4154-9377-8E9E22F7E943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750CE17E-33BB-40A9-A85E-B981E71AAA44}" type="pres">
      <dgm:prSet presAssocID="{0529847E-E9B0-40B7-9883-77C43AE2BD23}" presName="Accent" presStyleLbl="node1" presStyleIdx="1" presStyleCnt="2"/>
      <dgm:spPr/>
    </dgm:pt>
    <dgm:pt modelId="{D14B3527-C267-4C66-9DE8-05EDE6249093}" type="pres">
      <dgm:prSet presAssocID="{0529847E-E9B0-40B7-9883-77C43AE2BD23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849CCEF-D7FF-439B-8CA7-ACEB78CF0574}" type="pres">
      <dgm:prSet presAssocID="{0529847E-E9B0-40B7-9883-77C43AE2BD23}" presName="Child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6900C-773F-4D97-978A-908C1BE2941B}" type="pres">
      <dgm:prSet presAssocID="{2058AE2F-31D3-4762-B590-371FC0770157}" presName="Image2" presStyleCnt="0"/>
      <dgm:spPr/>
    </dgm:pt>
    <dgm:pt modelId="{45ADAAD4-7ABE-4589-A8BF-5010D9DEAB40}" type="pres">
      <dgm:prSet presAssocID="{2058AE2F-31D3-4762-B590-371FC0770157}" presName="Imag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4C43F3-B058-40D1-B0C2-D6EFAF8391F0}" type="pres">
      <dgm:prSet presAssocID="{2058AE2F-31D3-4762-B590-371FC0770157}" presName="Child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A7FC1-78AD-4C1F-9F79-E1BFF8E42327}" type="pres">
      <dgm:prSet presAssocID="{A631AE3D-8318-4509-9640-C28717EB0B6A}" presName="Image3" presStyleCnt="0"/>
      <dgm:spPr/>
    </dgm:pt>
    <dgm:pt modelId="{978FC401-96EC-4E7C-8CF8-6A985E8384FD}" type="pres">
      <dgm:prSet presAssocID="{A631AE3D-8318-4509-9640-C28717EB0B6A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7FBE85C-A141-4506-A191-BB258EF6BDBD}" type="pres">
      <dgm:prSet presAssocID="{A631AE3D-8318-4509-9640-C28717EB0B6A}" presName="Child3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AEDBAB-75A7-4892-BD18-0CA3C235B799}" type="presOf" srcId="{A631AE3D-8318-4509-9640-C28717EB0B6A}" destId="{07FBE85C-A141-4506-A191-BB258EF6BDBD}" srcOrd="0" destOrd="0" presId="urn:microsoft.com/office/officeart/2011/layout/RadialPictureList"/>
    <dgm:cxn modelId="{F9992805-CF7C-437B-8B46-D908A6835609}" type="presOf" srcId="{D1A4E87C-3A02-4819-A960-87031BB2081C}" destId="{60F3254D-17BE-40B3-8AAC-9867F0C30A79}" srcOrd="0" destOrd="0" presId="urn:microsoft.com/office/officeart/2011/layout/RadialPictureList"/>
    <dgm:cxn modelId="{1CB6A60B-D8B5-489B-90DB-92B1F247CADD}" type="presOf" srcId="{1523F6F3-0840-4154-9377-8E9E22F7E943}" destId="{A4AD37F8-4D76-499D-8B4E-319B7D1570EF}" srcOrd="0" destOrd="0" presId="urn:microsoft.com/office/officeart/2011/layout/RadialPictureList"/>
    <dgm:cxn modelId="{92F532D6-CF24-478F-8C5D-21891F5DADC7}" type="presOf" srcId="{2058AE2F-31D3-4762-B590-371FC0770157}" destId="{804C43F3-B058-40D1-B0C2-D6EFAF8391F0}" srcOrd="0" destOrd="0" presId="urn:microsoft.com/office/officeart/2011/layout/RadialPictureList"/>
    <dgm:cxn modelId="{85B6AFEE-1FB4-4949-8F63-76B16A02A3CD}" srcId="{1523F6F3-0840-4154-9377-8E9E22F7E943}" destId="{A631AE3D-8318-4509-9640-C28717EB0B6A}" srcOrd="2" destOrd="0" parTransId="{FE75D11C-0F6B-47C9-9417-E36A01DF89F8}" sibTransId="{E2FB6731-578E-4284-BFF1-A64E607C500F}"/>
    <dgm:cxn modelId="{7AC15E79-9F8B-4ED9-A334-037CC08B9F3B}" type="presOf" srcId="{0529847E-E9B0-40B7-9883-77C43AE2BD23}" destId="{6849CCEF-D7FF-439B-8CA7-ACEB78CF0574}" srcOrd="0" destOrd="0" presId="urn:microsoft.com/office/officeart/2011/layout/RadialPictureList"/>
    <dgm:cxn modelId="{C211D737-5BD8-40AE-BD3E-0D0EBA9751B9}" srcId="{D1A4E87C-3A02-4819-A960-87031BB2081C}" destId="{1523F6F3-0840-4154-9377-8E9E22F7E943}" srcOrd="0" destOrd="0" parTransId="{B2CD84CE-5E1E-4924-9E81-909387287E34}" sibTransId="{64D99C6F-AA21-4288-8F45-8BE8E88A86FD}"/>
    <dgm:cxn modelId="{56DCF951-5E20-4556-AF8C-3B43C3E8C479}" srcId="{1523F6F3-0840-4154-9377-8E9E22F7E943}" destId="{0529847E-E9B0-40B7-9883-77C43AE2BD23}" srcOrd="0" destOrd="0" parTransId="{CE41DDFD-77D0-4C4C-9C87-6656AD67EA64}" sibTransId="{0E6E7CF1-FA39-45EA-9F5E-AD8F4EA90CF4}"/>
    <dgm:cxn modelId="{91892D07-DFD3-4968-8419-FA55CCD4AA83}" srcId="{1523F6F3-0840-4154-9377-8E9E22F7E943}" destId="{2058AE2F-31D3-4762-B590-371FC0770157}" srcOrd="1" destOrd="0" parTransId="{BAA37823-A7EC-4FE4-BDD1-8C901BEA9990}" sibTransId="{E59C9DB5-2D37-4AF8-9BA2-56511C4601A3}"/>
    <dgm:cxn modelId="{5476F5A3-CA45-46EC-81BB-271986110CA7}" type="presParOf" srcId="{60F3254D-17BE-40B3-8AAC-9867F0C30A79}" destId="{A4AD37F8-4D76-499D-8B4E-319B7D1570EF}" srcOrd="0" destOrd="0" presId="urn:microsoft.com/office/officeart/2011/layout/RadialPictureList"/>
    <dgm:cxn modelId="{4561541A-5045-4FE4-972C-B794089779A1}" type="presParOf" srcId="{60F3254D-17BE-40B3-8AAC-9867F0C30A79}" destId="{750CE17E-33BB-40A9-A85E-B981E71AAA44}" srcOrd="1" destOrd="0" presId="urn:microsoft.com/office/officeart/2011/layout/RadialPictureList"/>
    <dgm:cxn modelId="{C09A49EC-25BF-4E54-BCC2-ACAEA958D670}" type="presParOf" srcId="{60F3254D-17BE-40B3-8AAC-9867F0C30A79}" destId="{D14B3527-C267-4C66-9DE8-05EDE6249093}" srcOrd="2" destOrd="0" presId="urn:microsoft.com/office/officeart/2011/layout/RadialPictureList"/>
    <dgm:cxn modelId="{CEDE0EBB-52AF-4251-AECB-2AA233BD44C5}" type="presParOf" srcId="{60F3254D-17BE-40B3-8AAC-9867F0C30A79}" destId="{6849CCEF-D7FF-439B-8CA7-ACEB78CF0574}" srcOrd="3" destOrd="0" presId="urn:microsoft.com/office/officeart/2011/layout/RadialPictureList"/>
    <dgm:cxn modelId="{56A97E9A-7CC4-45BA-A592-07441B9C571D}" type="presParOf" srcId="{60F3254D-17BE-40B3-8AAC-9867F0C30A79}" destId="{2376900C-773F-4D97-978A-908C1BE2941B}" srcOrd="4" destOrd="0" presId="urn:microsoft.com/office/officeart/2011/layout/RadialPictureList"/>
    <dgm:cxn modelId="{5F7CFE90-A71E-49AF-B35D-F2A37027C3F4}" type="presParOf" srcId="{2376900C-773F-4D97-978A-908C1BE2941B}" destId="{45ADAAD4-7ABE-4589-A8BF-5010D9DEAB40}" srcOrd="0" destOrd="0" presId="urn:microsoft.com/office/officeart/2011/layout/RadialPictureList"/>
    <dgm:cxn modelId="{7D16B0CE-48C4-4C8D-97CF-2BA88A11FBF6}" type="presParOf" srcId="{60F3254D-17BE-40B3-8AAC-9867F0C30A79}" destId="{804C43F3-B058-40D1-B0C2-D6EFAF8391F0}" srcOrd="5" destOrd="0" presId="urn:microsoft.com/office/officeart/2011/layout/RadialPictureList"/>
    <dgm:cxn modelId="{B11E8B7A-5056-4648-AB8A-87AFB862551E}" type="presParOf" srcId="{60F3254D-17BE-40B3-8AAC-9867F0C30A79}" destId="{E0BA7FC1-78AD-4C1F-9F79-E1BFF8E42327}" srcOrd="6" destOrd="0" presId="urn:microsoft.com/office/officeart/2011/layout/RadialPictureList"/>
    <dgm:cxn modelId="{1A4A58A1-A184-4D9A-9A71-5B17D5CC890A}" type="presParOf" srcId="{E0BA7FC1-78AD-4C1F-9F79-E1BFF8E42327}" destId="{978FC401-96EC-4E7C-8CF8-6A985E8384FD}" srcOrd="0" destOrd="0" presId="urn:microsoft.com/office/officeart/2011/layout/RadialPictureList"/>
    <dgm:cxn modelId="{C3DB71A7-37F7-4DC6-B450-E0E1DD4B6D8C}" type="presParOf" srcId="{60F3254D-17BE-40B3-8AAC-9867F0C30A79}" destId="{07FBE85C-A141-4506-A191-BB258EF6BDBD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27D914B-6A78-47AC-B38B-BB0B05109874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EC8B79-D7B7-4532-A66D-CC2230B75C2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Agrarian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B107C4-51BB-4FBC-9514-5F15E829C431}" type="parTrans" cxnId="{5CAD9A35-8EFF-425A-8CBE-BA3BC56FAD5D}">
      <dgm:prSet/>
      <dgm:spPr/>
      <dgm:t>
        <a:bodyPr/>
        <a:lstStyle/>
        <a:p>
          <a:endParaRPr lang="en-US"/>
        </a:p>
      </dgm:t>
    </dgm:pt>
    <dgm:pt modelId="{8E839761-CF93-4859-A252-1FCD487EEA57}" type="sibTrans" cxnId="{5CAD9A35-8EFF-425A-8CBE-BA3BC56FAD5D}">
      <dgm:prSet/>
      <dgm:spPr/>
      <dgm:t>
        <a:bodyPr/>
        <a:lstStyle/>
        <a:p>
          <a:endParaRPr lang="en-US"/>
        </a:p>
      </dgm:t>
    </dgm:pt>
    <dgm:pt modelId="{85A58B9C-EBAB-4FE4-973E-E37E6DFC320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Jeans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23C2A31-5FF0-4201-ADFE-33BA4FB00893}" type="parTrans" cxnId="{0C40B505-3491-40B4-8543-29CB04D071C6}">
      <dgm:prSet/>
      <dgm:spPr/>
      <dgm:t>
        <a:bodyPr/>
        <a:lstStyle/>
        <a:p>
          <a:endParaRPr lang="en-US"/>
        </a:p>
      </dgm:t>
    </dgm:pt>
    <dgm:pt modelId="{3DEBAA25-2ECB-4ABA-A169-245F9B33C989}" type="sibTrans" cxnId="{0C40B505-3491-40B4-8543-29CB04D071C6}">
      <dgm:prSet/>
      <dgm:spPr/>
      <dgm:t>
        <a:bodyPr/>
        <a:lstStyle/>
        <a:p>
          <a:endParaRPr lang="en-US"/>
        </a:p>
      </dgm:t>
    </dgm:pt>
    <dgm:pt modelId="{2C1F8852-144E-4EBB-8AC6-D5E9F6412D8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Jets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14BB54-F670-4C04-945F-89C25998A373}" type="parTrans" cxnId="{FC737D1B-9990-44E3-A96D-26851858FFDC}">
      <dgm:prSet/>
      <dgm:spPr/>
      <dgm:t>
        <a:bodyPr/>
        <a:lstStyle/>
        <a:p>
          <a:endParaRPr lang="en-US"/>
        </a:p>
      </dgm:t>
    </dgm:pt>
    <dgm:pt modelId="{9503B583-A52B-439B-8E63-A7757051A0AB}" type="sibTrans" cxnId="{FC737D1B-9990-44E3-A96D-26851858FFDC}">
      <dgm:prSet/>
      <dgm:spPr/>
      <dgm:t>
        <a:bodyPr/>
        <a:lstStyle/>
        <a:p>
          <a:endParaRPr lang="en-US"/>
        </a:p>
      </dgm:t>
    </dgm:pt>
    <dgm:pt modelId="{CD73167C-82C3-4BEB-B352-AA4C0BFFFD6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Low skill mfg.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8CDB789-C672-4A08-A8E8-DDD1A34916CF}" type="parTrans" cxnId="{D31343B0-37D2-47EB-B4AB-AB51802BB2C4}">
      <dgm:prSet/>
      <dgm:spPr/>
      <dgm:t>
        <a:bodyPr/>
        <a:lstStyle/>
        <a:p>
          <a:endParaRPr lang="en-US"/>
        </a:p>
      </dgm:t>
    </dgm:pt>
    <dgm:pt modelId="{277F7275-BAD6-401A-8B44-17D1F8858602}" type="sibTrans" cxnId="{D31343B0-37D2-47EB-B4AB-AB51802BB2C4}">
      <dgm:prSet/>
      <dgm:spPr/>
      <dgm:t>
        <a:bodyPr/>
        <a:lstStyle/>
        <a:p>
          <a:endParaRPr lang="en-US"/>
        </a:p>
      </dgm:t>
    </dgm:pt>
    <dgm:pt modelId="{F82B1F1F-4C2A-495F-BEB6-F805CA6ACDF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High-Skill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252C7BC-7937-4DED-AB29-58485A37F9CB}" type="parTrans" cxnId="{DE3FF775-E888-445D-B978-7311C8440405}">
      <dgm:prSet/>
      <dgm:spPr/>
      <dgm:t>
        <a:bodyPr/>
        <a:lstStyle/>
        <a:p>
          <a:endParaRPr lang="en-US"/>
        </a:p>
      </dgm:t>
    </dgm:pt>
    <dgm:pt modelId="{E5F5B69D-D5F7-4F1F-893E-D92803FEA759}" type="sibTrans" cxnId="{DE3FF775-E888-445D-B978-7311C8440405}">
      <dgm:prSet/>
      <dgm:spPr/>
      <dgm:t>
        <a:bodyPr/>
        <a:lstStyle/>
        <a:p>
          <a:endParaRPr lang="en-US"/>
        </a:p>
      </dgm:t>
    </dgm:pt>
    <dgm:pt modelId="{B42869AF-0179-4F83-8A99-7E6B4157772F}" type="pres">
      <dgm:prSet presAssocID="{F27D914B-6A78-47AC-B38B-BB0B0510987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0C4CB0F-6339-4C66-892E-0378F3EBC0C0}" type="pres">
      <dgm:prSet presAssocID="{8EEC8B79-D7B7-4532-A66D-CC2230B75C2A}" presName="composite" presStyleCnt="0"/>
      <dgm:spPr/>
    </dgm:pt>
    <dgm:pt modelId="{5E913824-FF9E-4B29-84D9-B6E81BEC782A}" type="pres">
      <dgm:prSet presAssocID="{8EEC8B79-D7B7-4532-A66D-CC2230B75C2A}" presName="bentUpArrow1" presStyleLbl="alignImgPlace1" presStyleIdx="0" presStyleCnt="2"/>
      <dgm:spPr/>
    </dgm:pt>
    <dgm:pt modelId="{4ED7D7A7-2F91-42F5-879E-353762E0C4C1}" type="pres">
      <dgm:prSet presAssocID="{8EEC8B79-D7B7-4532-A66D-CC2230B75C2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D38CA-48B7-40BB-8315-A6AC326EB84C}" type="pres">
      <dgm:prSet presAssocID="{8EEC8B79-D7B7-4532-A66D-CC2230B75C2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BFED03B-AC3F-49F6-948E-5A3C66401702}" type="pres">
      <dgm:prSet presAssocID="{8E839761-CF93-4859-A252-1FCD487EEA57}" presName="sibTrans" presStyleCnt="0"/>
      <dgm:spPr/>
    </dgm:pt>
    <dgm:pt modelId="{54FC1C96-D56E-452A-A483-0CF8963029CC}" type="pres">
      <dgm:prSet presAssocID="{85A58B9C-EBAB-4FE4-973E-E37E6DFC3206}" presName="composite" presStyleCnt="0"/>
      <dgm:spPr/>
    </dgm:pt>
    <dgm:pt modelId="{F065593E-7CA2-4E63-85C8-2A344D40A772}" type="pres">
      <dgm:prSet presAssocID="{85A58B9C-EBAB-4FE4-973E-E37E6DFC3206}" presName="bentUpArrow1" presStyleLbl="alignImgPlace1" presStyleIdx="1" presStyleCnt="2"/>
      <dgm:spPr/>
    </dgm:pt>
    <dgm:pt modelId="{608DF906-F738-4A48-882D-DCE8CF768783}" type="pres">
      <dgm:prSet presAssocID="{85A58B9C-EBAB-4FE4-973E-E37E6DFC320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24065-A3AA-44BD-AFB2-0CFFCE796EF4}" type="pres">
      <dgm:prSet presAssocID="{85A58B9C-EBAB-4FE4-973E-E37E6DFC3206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B6E7AC-2444-4D2A-A241-7466C0D9B4A1}" type="pres">
      <dgm:prSet presAssocID="{3DEBAA25-2ECB-4ABA-A169-245F9B33C989}" presName="sibTrans" presStyleCnt="0"/>
      <dgm:spPr/>
    </dgm:pt>
    <dgm:pt modelId="{A68A0CFF-84B7-46DB-BC4B-F02477EC232B}" type="pres">
      <dgm:prSet presAssocID="{2C1F8852-144E-4EBB-8AC6-D5E9F6412D89}" presName="composite" presStyleCnt="0"/>
      <dgm:spPr/>
    </dgm:pt>
    <dgm:pt modelId="{99EFA38A-FFCB-481F-94BF-E2A59F416420}" type="pres">
      <dgm:prSet presAssocID="{2C1F8852-144E-4EBB-8AC6-D5E9F6412D8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C1818-8B46-43DA-8DEC-08E40F9648B8}" type="pres">
      <dgm:prSet presAssocID="{2C1F8852-144E-4EBB-8AC6-D5E9F6412D8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3FF775-E888-445D-B978-7311C8440405}" srcId="{2C1F8852-144E-4EBB-8AC6-D5E9F6412D89}" destId="{F82B1F1F-4C2A-495F-BEB6-F805CA6ACDFE}" srcOrd="0" destOrd="0" parTransId="{C252C7BC-7937-4DED-AB29-58485A37F9CB}" sibTransId="{E5F5B69D-D5F7-4F1F-893E-D92803FEA759}"/>
    <dgm:cxn modelId="{D68DD82A-A747-46C6-AF75-819327EEB017}" type="presOf" srcId="{2C1F8852-144E-4EBB-8AC6-D5E9F6412D89}" destId="{99EFA38A-FFCB-481F-94BF-E2A59F416420}" srcOrd="0" destOrd="0" presId="urn:microsoft.com/office/officeart/2005/8/layout/StepDownProcess"/>
    <dgm:cxn modelId="{0C40B505-3491-40B4-8543-29CB04D071C6}" srcId="{F27D914B-6A78-47AC-B38B-BB0B05109874}" destId="{85A58B9C-EBAB-4FE4-973E-E37E6DFC3206}" srcOrd="1" destOrd="0" parTransId="{323C2A31-5FF0-4201-ADFE-33BA4FB00893}" sibTransId="{3DEBAA25-2ECB-4ABA-A169-245F9B33C989}"/>
    <dgm:cxn modelId="{5137CB59-7E74-4B13-8832-DF1BA1747D33}" type="presOf" srcId="{8EEC8B79-D7B7-4532-A66D-CC2230B75C2A}" destId="{4ED7D7A7-2F91-42F5-879E-353762E0C4C1}" srcOrd="0" destOrd="0" presId="urn:microsoft.com/office/officeart/2005/8/layout/StepDownProcess"/>
    <dgm:cxn modelId="{81C734AA-9AA9-44F7-9946-307F14778D1A}" type="presOf" srcId="{85A58B9C-EBAB-4FE4-973E-E37E6DFC3206}" destId="{608DF906-F738-4A48-882D-DCE8CF768783}" srcOrd="0" destOrd="0" presId="urn:microsoft.com/office/officeart/2005/8/layout/StepDownProcess"/>
    <dgm:cxn modelId="{4D2AA23E-F5F4-40F7-BBA0-35FE475DCEA5}" type="presOf" srcId="{CD73167C-82C3-4BEB-B352-AA4C0BFFFD63}" destId="{E7624065-A3AA-44BD-AFB2-0CFFCE796EF4}" srcOrd="0" destOrd="0" presId="urn:microsoft.com/office/officeart/2005/8/layout/StepDownProcess"/>
    <dgm:cxn modelId="{D31343B0-37D2-47EB-B4AB-AB51802BB2C4}" srcId="{85A58B9C-EBAB-4FE4-973E-E37E6DFC3206}" destId="{CD73167C-82C3-4BEB-B352-AA4C0BFFFD63}" srcOrd="0" destOrd="0" parTransId="{48CDB789-C672-4A08-A8E8-DDD1A34916CF}" sibTransId="{277F7275-BAD6-401A-8B44-17D1F8858602}"/>
    <dgm:cxn modelId="{86EFD52D-6988-4839-A0D9-EFB861A9A50F}" type="presOf" srcId="{F27D914B-6A78-47AC-B38B-BB0B05109874}" destId="{B42869AF-0179-4F83-8A99-7E6B4157772F}" srcOrd="0" destOrd="0" presId="urn:microsoft.com/office/officeart/2005/8/layout/StepDownProcess"/>
    <dgm:cxn modelId="{5CAD9A35-8EFF-425A-8CBE-BA3BC56FAD5D}" srcId="{F27D914B-6A78-47AC-B38B-BB0B05109874}" destId="{8EEC8B79-D7B7-4532-A66D-CC2230B75C2A}" srcOrd="0" destOrd="0" parTransId="{E9B107C4-51BB-4FBC-9514-5F15E829C431}" sibTransId="{8E839761-CF93-4859-A252-1FCD487EEA57}"/>
    <dgm:cxn modelId="{FC737D1B-9990-44E3-A96D-26851858FFDC}" srcId="{F27D914B-6A78-47AC-B38B-BB0B05109874}" destId="{2C1F8852-144E-4EBB-8AC6-D5E9F6412D89}" srcOrd="2" destOrd="0" parTransId="{6114BB54-F670-4C04-945F-89C25998A373}" sibTransId="{9503B583-A52B-439B-8E63-A7757051A0AB}"/>
    <dgm:cxn modelId="{C13C6147-C891-4885-8321-A347156D688D}" type="presOf" srcId="{F82B1F1F-4C2A-495F-BEB6-F805CA6ACDFE}" destId="{40AC1818-8B46-43DA-8DEC-08E40F9648B8}" srcOrd="0" destOrd="0" presId="urn:microsoft.com/office/officeart/2005/8/layout/StepDownProcess"/>
    <dgm:cxn modelId="{1C22824F-6CBA-47CC-85E3-E9ED035E923D}" type="presParOf" srcId="{B42869AF-0179-4F83-8A99-7E6B4157772F}" destId="{A0C4CB0F-6339-4C66-892E-0378F3EBC0C0}" srcOrd="0" destOrd="0" presId="urn:microsoft.com/office/officeart/2005/8/layout/StepDownProcess"/>
    <dgm:cxn modelId="{DEC218CE-2A75-4E1C-B454-08C103969D66}" type="presParOf" srcId="{A0C4CB0F-6339-4C66-892E-0378F3EBC0C0}" destId="{5E913824-FF9E-4B29-84D9-B6E81BEC782A}" srcOrd="0" destOrd="0" presId="urn:microsoft.com/office/officeart/2005/8/layout/StepDownProcess"/>
    <dgm:cxn modelId="{95BA2B5B-CBDC-4A73-96FA-C43E4A14E6E8}" type="presParOf" srcId="{A0C4CB0F-6339-4C66-892E-0378F3EBC0C0}" destId="{4ED7D7A7-2F91-42F5-879E-353762E0C4C1}" srcOrd="1" destOrd="0" presId="urn:microsoft.com/office/officeart/2005/8/layout/StepDownProcess"/>
    <dgm:cxn modelId="{5E345D9F-D360-4800-972F-B9944AF2C311}" type="presParOf" srcId="{A0C4CB0F-6339-4C66-892E-0378F3EBC0C0}" destId="{06BD38CA-48B7-40BB-8315-A6AC326EB84C}" srcOrd="2" destOrd="0" presId="urn:microsoft.com/office/officeart/2005/8/layout/StepDownProcess"/>
    <dgm:cxn modelId="{88E32F66-818B-4954-B712-E75B970532ED}" type="presParOf" srcId="{B42869AF-0179-4F83-8A99-7E6B4157772F}" destId="{ABFED03B-AC3F-49F6-948E-5A3C66401702}" srcOrd="1" destOrd="0" presId="urn:microsoft.com/office/officeart/2005/8/layout/StepDownProcess"/>
    <dgm:cxn modelId="{F3AA22FE-2C7D-404A-BE3F-9625B3BBF2B8}" type="presParOf" srcId="{B42869AF-0179-4F83-8A99-7E6B4157772F}" destId="{54FC1C96-D56E-452A-A483-0CF8963029CC}" srcOrd="2" destOrd="0" presId="urn:microsoft.com/office/officeart/2005/8/layout/StepDownProcess"/>
    <dgm:cxn modelId="{04AF69D2-9AD4-4DEA-8D87-CB6DC64D6889}" type="presParOf" srcId="{54FC1C96-D56E-452A-A483-0CF8963029CC}" destId="{F065593E-7CA2-4E63-85C8-2A344D40A772}" srcOrd="0" destOrd="0" presId="urn:microsoft.com/office/officeart/2005/8/layout/StepDownProcess"/>
    <dgm:cxn modelId="{80CEEEAA-EC95-4DB5-897D-6952FD4473DB}" type="presParOf" srcId="{54FC1C96-D56E-452A-A483-0CF8963029CC}" destId="{608DF906-F738-4A48-882D-DCE8CF768783}" srcOrd="1" destOrd="0" presId="urn:microsoft.com/office/officeart/2005/8/layout/StepDownProcess"/>
    <dgm:cxn modelId="{D303761A-4A43-49A2-B006-3D6C39ECD39A}" type="presParOf" srcId="{54FC1C96-D56E-452A-A483-0CF8963029CC}" destId="{E7624065-A3AA-44BD-AFB2-0CFFCE796EF4}" srcOrd="2" destOrd="0" presId="urn:microsoft.com/office/officeart/2005/8/layout/StepDownProcess"/>
    <dgm:cxn modelId="{5F311B96-ABBE-4535-A178-420FC1797B70}" type="presParOf" srcId="{B42869AF-0179-4F83-8A99-7E6B4157772F}" destId="{6AB6E7AC-2444-4D2A-A241-7466C0D9B4A1}" srcOrd="3" destOrd="0" presId="urn:microsoft.com/office/officeart/2005/8/layout/StepDownProcess"/>
    <dgm:cxn modelId="{8B3D4DCE-1208-4DED-A180-73F15212961E}" type="presParOf" srcId="{B42869AF-0179-4F83-8A99-7E6B4157772F}" destId="{A68A0CFF-84B7-46DB-BC4B-F02477EC232B}" srcOrd="4" destOrd="0" presId="urn:microsoft.com/office/officeart/2005/8/layout/StepDownProcess"/>
    <dgm:cxn modelId="{033B861E-4BBA-46B6-8C63-95ADD6F2F01D}" type="presParOf" srcId="{A68A0CFF-84B7-46DB-BC4B-F02477EC232B}" destId="{99EFA38A-FFCB-481F-94BF-E2A59F416420}" srcOrd="0" destOrd="0" presId="urn:microsoft.com/office/officeart/2005/8/layout/StepDownProcess"/>
    <dgm:cxn modelId="{DC7C3FA7-7E2A-472A-BD13-15D288B474CE}" type="presParOf" srcId="{A68A0CFF-84B7-46DB-BC4B-F02477EC232B}" destId="{40AC1818-8B46-43DA-8DEC-08E40F9648B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BAF2F0F-44F9-48EE-8707-73DFFB643234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0DC002-95FF-4347-B9A4-6F5339AB785B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rPr>
            <a:t>Manufacturing</a:t>
          </a:r>
          <a:endParaRPr lang="en-US" sz="2800" dirty="0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DCE46A0-45E7-4D5D-AACE-BD4E296954DF}" type="parTrans" cxnId="{3711E713-4614-4B6F-95D0-78A8D03A9B84}">
      <dgm:prSet/>
      <dgm:spPr/>
      <dgm:t>
        <a:bodyPr/>
        <a:lstStyle/>
        <a:p>
          <a:endParaRPr lang="en-US"/>
        </a:p>
      </dgm:t>
    </dgm:pt>
    <dgm:pt modelId="{40AFA285-4E39-470F-BF8E-8277681924C8}" type="sibTrans" cxnId="{3711E713-4614-4B6F-95D0-78A8D03A9B84}">
      <dgm:prSet/>
      <dgm:spPr/>
      <dgm:t>
        <a:bodyPr/>
        <a:lstStyle/>
        <a:p>
          <a:endParaRPr lang="en-US"/>
        </a:p>
      </dgm:t>
    </dgm:pt>
    <dgm:pt modelId="{089A8057-AB55-47BA-973A-6299768521A0}">
      <dgm:prSet phldrT="[Text]" custT="1"/>
      <dgm:spPr/>
      <dgm:t>
        <a:bodyPr/>
        <a:lstStyle/>
        <a:p>
          <a:r>
            <a:rPr lang="en-US" sz="2800" smtClean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rPr>
            <a:t>Services</a:t>
          </a:r>
          <a:endParaRPr lang="en-US" sz="2800" dirty="0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C135C62-8943-4534-91E1-10C8AD4F0AE4}" type="parTrans" cxnId="{7DB919F5-A84C-4CAF-9662-960466E5D9E3}">
      <dgm:prSet/>
      <dgm:spPr/>
      <dgm:t>
        <a:bodyPr/>
        <a:lstStyle/>
        <a:p>
          <a:endParaRPr lang="en-US"/>
        </a:p>
      </dgm:t>
    </dgm:pt>
    <dgm:pt modelId="{F57E12B5-C3A7-4D11-8A8D-45A29250FCCB}" type="sibTrans" cxnId="{7DB919F5-A84C-4CAF-9662-960466E5D9E3}">
      <dgm:prSet/>
      <dgm:spPr/>
      <dgm:t>
        <a:bodyPr/>
        <a:lstStyle/>
        <a:p>
          <a:endParaRPr lang="en-US"/>
        </a:p>
      </dgm:t>
    </dgm:pt>
    <dgm:pt modelId="{4B599A44-091D-4BE4-9852-769B77D7B96B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Not inclusive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77843FFB-F4FF-416B-9D3D-A4A79AF7D14C}" type="parTrans" cxnId="{BE3F8569-DEFE-47BE-A266-CEA61C4EBABD}">
      <dgm:prSet/>
      <dgm:spPr/>
      <dgm:t>
        <a:bodyPr/>
        <a:lstStyle/>
        <a:p>
          <a:endParaRPr lang="en-US"/>
        </a:p>
      </dgm:t>
    </dgm:pt>
    <dgm:pt modelId="{74EE2D2A-EDEA-4A66-A151-5963DCE9BE0E}" type="sibTrans" cxnId="{BE3F8569-DEFE-47BE-A266-CEA61C4EBABD}">
      <dgm:prSet/>
      <dgm:spPr/>
      <dgm:t>
        <a:bodyPr/>
        <a:lstStyle/>
        <a:p>
          <a:endParaRPr lang="en-US"/>
        </a:p>
      </dgm:t>
    </dgm:pt>
    <dgm:pt modelId="{40FBC1EF-EAB5-44AD-AF25-9FBAE6E39C8F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Registered mfg. = 7x more productive than unregistered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6425954A-F224-4FAF-A7EA-FCB3367D326B}" type="parTrans" cxnId="{A1AFDD9A-35C5-4837-BA59-F35440C68A5E}">
      <dgm:prSet/>
      <dgm:spPr/>
      <dgm:t>
        <a:bodyPr/>
        <a:lstStyle/>
        <a:p>
          <a:endParaRPr lang="en-US"/>
        </a:p>
      </dgm:t>
    </dgm:pt>
    <dgm:pt modelId="{711F7896-2858-4FAA-84B2-805074E358CF}" type="sibTrans" cxnId="{A1AFDD9A-35C5-4837-BA59-F35440C68A5E}">
      <dgm:prSet/>
      <dgm:spPr/>
      <dgm:t>
        <a:bodyPr/>
        <a:lstStyle/>
        <a:p>
          <a:endParaRPr lang="en-US"/>
        </a:p>
      </dgm:t>
    </dgm:pt>
    <dgm:pt modelId="{EBF5B8EB-1CC8-43C4-A3AD-81B72AFAF352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But require skilled workers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58A300E5-3FB6-4E8E-95F7-15B11789256E}" type="parTrans" cxnId="{0BB206CE-8CC0-4D46-A9D6-4242092B30E8}">
      <dgm:prSet/>
      <dgm:spPr/>
      <dgm:t>
        <a:bodyPr/>
        <a:lstStyle/>
        <a:p>
          <a:endParaRPr lang="en-US"/>
        </a:p>
      </dgm:t>
    </dgm:pt>
    <dgm:pt modelId="{F1D99AC0-7D71-4DDC-81FF-87C55640CBAD}" type="sibTrans" cxnId="{0BB206CE-8CC0-4D46-A9D6-4242092B30E8}">
      <dgm:prSet/>
      <dgm:spPr/>
      <dgm:t>
        <a:bodyPr/>
        <a:lstStyle/>
        <a:p>
          <a:endParaRPr lang="en-US"/>
        </a:p>
      </dgm:t>
    </dgm:pt>
    <dgm:pt modelId="{D06C07A5-FD0A-4603-9F87-468E88527500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Need highly skilled men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E46E6898-3440-4596-80B8-5F302BC9ACB8}" type="parTrans" cxnId="{AB914661-309C-4FC0-A447-1CB4A4696C63}">
      <dgm:prSet/>
      <dgm:spPr/>
      <dgm:t>
        <a:bodyPr/>
        <a:lstStyle/>
        <a:p>
          <a:endParaRPr lang="en-US"/>
        </a:p>
      </dgm:t>
    </dgm:pt>
    <dgm:pt modelId="{3A2BD865-090E-4D7D-8BAB-775749209F33}" type="sibTrans" cxnId="{AB914661-309C-4FC0-A447-1CB4A4696C63}">
      <dgm:prSet/>
      <dgm:spPr/>
      <dgm:t>
        <a:bodyPr/>
        <a:lstStyle/>
        <a:p>
          <a:endParaRPr lang="en-US"/>
        </a:p>
      </dgm:t>
    </dgm:pt>
    <dgm:pt modelId="{62C076E5-F630-4703-9A45-805CDF83225C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If all Labour capital employed we’ll be richer than S.Korea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D7611A4C-4B00-4056-AC3B-4D57EF983B5A}" type="parTrans" cxnId="{1ABBCDB1-F26D-4BC4-B933-403BD74769AB}">
      <dgm:prSet/>
      <dgm:spPr/>
      <dgm:t>
        <a:bodyPr/>
        <a:lstStyle/>
        <a:p>
          <a:endParaRPr lang="en-US"/>
        </a:p>
      </dgm:t>
    </dgm:pt>
    <dgm:pt modelId="{62F143DE-6D5F-4692-8847-9EE5E4A7D225}" type="sibTrans" cxnId="{1ABBCDB1-F26D-4BC4-B933-403BD74769AB}">
      <dgm:prSet/>
      <dgm:spPr/>
      <dgm:t>
        <a:bodyPr/>
        <a:lstStyle/>
        <a:p>
          <a:endParaRPr lang="en-US"/>
        </a:p>
      </dgm:t>
    </dgm:pt>
    <dgm:pt modelId="{19C387DD-5E8C-4550-8975-FA58355D64FE}" type="pres">
      <dgm:prSet presAssocID="{7BAF2F0F-44F9-48EE-8707-73DFFB643234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9CBFE116-F5CF-45C5-A821-C730C556FA03}" type="pres">
      <dgm:prSet presAssocID="{7BAF2F0F-44F9-48EE-8707-73DFFB643234}" presName="Background" presStyleLbl="node1" presStyleIdx="0" presStyleCnt="1" custScaleY="144277"/>
      <dgm:spPr/>
    </dgm:pt>
    <dgm:pt modelId="{55381BD0-F1BD-4203-B8A9-99225CDE9AFB}" type="pres">
      <dgm:prSet presAssocID="{7BAF2F0F-44F9-48EE-8707-73DFFB643234}" presName="Divider" presStyleLbl="callout" presStyleIdx="0" presStyleCnt="1"/>
      <dgm:spPr/>
    </dgm:pt>
    <dgm:pt modelId="{9E8C4EC2-DF17-4493-AD8B-6A5B67CA5BA8}" type="pres">
      <dgm:prSet presAssocID="{7BAF2F0F-44F9-48EE-8707-73DFFB643234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08CF5EA-8C2F-4D76-868E-BAA5A3691CAB}" type="pres">
      <dgm:prSet presAssocID="{7BAF2F0F-44F9-48EE-8707-73DFFB643234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E792371-AAE5-4119-BBA1-49B490C0E3EB}" type="pres">
      <dgm:prSet presAssocID="{7BAF2F0F-44F9-48EE-8707-73DFFB643234}" presName="ParentText1" presStyleLbl="revTx" presStyleIdx="0" presStyleCnt="0">
        <dgm:presLayoutVars>
          <dgm:chMax val="1"/>
          <dgm:chPref val="1"/>
        </dgm:presLayoutVars>
      </dgm:prSet>
      <dgm:spPr/>
    </dgm:pt>
    <dgm:pt modelId="{30737B1A-62FB-438B-968C-A01CEE21963F}" type="pres">
      <dgm:prSet presAssocID="{7BAF2F0F-44F9-48EE-8707-73DFFB643234}" presName="ParentShape1" presStyleLbl="alignImgPlace1" presStyleIdx="0" presStyleCnt="2">
        <dgm:presLayoutVars/>
      </dgm:prSet>
      <dgm:spPr/>
    </dgm:pt>
    <dgm:pt modelId="{303361FE-605E-4746-A275-63258E2D906A}" type="pres">
      <dgm:prSet presAssocID="{7BAF2F0F-44F9-48EE-8707-73DFFB643234}" presName="ParentText2" presStyleLbl="revTx" presStyleIdx="0" presStyleCnt="0">
        <dgm:presLayoutVars>
          <dgm:chMax val="1"/>
          <dgm:chPref val="1"/>
        </dgm:presLayoutVars>
      </dgm:prSet>
      <dgm:spPr/>
    </dgm:pt>
    <dgm:pt modelId="{2FB28132-2337-4BD2-93D2-52250C55ADA5}" type="pres">
      <dgm:prSet presAssocID="{7BAF2F0F-44F9-48EE-8707-73DFFB643234}" presName="ParentShape2" presStyleLbl="alignImgPlace1" presStyleIdx="1" presStyleCnt="2">
        <dgm:presLayoutVars/>
      </dgm:prSet>
      <dgm:spPr/>
    </dgm:pt>
  </dgm:ptLst>
  <dgm:cxnLst>
    <dgm:cxn modelId="{7DB919F5-A84C-4CAF-9662-960466E5D9E3}" srcId="{7BAF2F0F-44F9-48EE-8707-73DFFB643234}" destId="{089A8057-AB55-47BA-973A-6299768521A0}" srcOrd="1" destOrd="0" parTransId="{2C135C62-8943-4534-91E1-10C8AD4F0AE4}" sibTransId="{F57E12B5-C3A7-4D11-8A8D-45A29250FCCB}"/>
    <dgm:cxn modelId="{C35B9B01-7D1C-430A-9BF3-BD4712485AE6}" type="presOf" srcId="{089A8057-AB55-47BA-973A-6299768521A0}" destId="{303361FE-605E-4746-A275-63258E2D906A}" srcOrd="0" destOrd="0" presId="urn:microsoft.com/office/officeart/2009/3/layout/OpposingIdeas"/>
    <dgm:cxn modelId="{F44F97A3-E5EA-4E12-8ABB-7807395515BE}" type="presOf" srcId="{62C076E5-F630-4703-9A45-805CDF83225C}" destId="{9E8C4EC2-DF17-4493-AD8B-6A5B67CA5BA8}" srcOrd="0" destOrd="1" presId="urn:microsoft.com/office/officeart/2009/3/layout/OpposingIdeas"/>
    <dgm:cxn modelId="{22065C4D-C625-4283-A361-4A621D01E683}" type="presOf" srcId="{40FBC1EF-EAB5-44AD-AF25-9FBAE6E39C8F}" destId="{9E8C4EC2-DF17-4493-AD8B-6A5B67CA5BA8}" srcOrd="0" destOrd="0" presId="urn:microsoft.com/office/officeart/2009/3/layout/OpposingIdeas"/>
    <dgm:cxn modelId="{293C7984-78A9-4690-866C-81CF14066C1F}" type="presOf" srcId="{4B0DC002-95FF-4347-B9A4-6F5339AB785B}" destId="{4E792371-AAE5-4119-BBA1-49B490C0E3EB}" srcOrd="0" destOrd="0" presId="urn:microsoft.com/office/officeart/2009/3/layout/OpposingIdeas"/>
    <dgm:cxn modelId="{6C54CF9C-A32F-4272-87B4-7EA1D928AFC5}" type="presOf" srcId="{D06C07A5-FD0A-4603-9F87-468E88527500}" destId="{A08CF5EA-8C2F-4D76-868E-BAA5A3691CAB}" srcOrd="0" destOrd="0" presId="urn:microsoft.com/office/officeart/2009/3/layout/OpposingIdeas"/>
    <dgm:cxn modelId="{0F7F9C27-10D4-49EA-BFC6-80EBE7F05ECE}" type="presOf" srcId="{089A8057-AB55-47BA-973A-6299768521A0}" destId="{2FB28132-2337-4BD2-93D2-52250C55ADA5}" srcOrd="1" destOrd="0" presId="urn:microsoft.com/office/officeart/2009/3/layout/OpposingIdeas"/>
    <dgm:cxn modelId="{A1AFDD9A-35C5-4837-BA59-F35440C68A5E}" srcId="{4B0DC002-95FF-4347-B9A4-6F5339AB785B}" destId="{40FBC1EF-EAB5-44AD-AF25-9FBAE6E39C8F}" srcOrd="0" destOrd="0" parTransId="{6425954A-F224-4FAF-A7EA-FCB3367D326B}" sibTransId="{711F7896-2858-4FAA-84B2-805074E358CF}"/>
    <dgm:cxn modelId="{3711E713-4614-4B6F-95D0-78A8D03A9B84}" srcId="{7BAF2F0F-44F9-48EE-8707-73DFFB643234}" destId="{4B0DC002-95FF-4347-B9A4-6F5339AB785B}" srcOrd="0" destOrd="0" parTransId="{DDCE46A0-45E7-4D5D-AACE-BD4E296954DF}" sibTransId="{40AFA285-4E39-470F-BF8E-8277681924C8}"/>
    <dgm:cxn modelId="{33EACC29-792E-43D9-B9E8-BDC960061B47}" type="presOf" srcId="{7BAF2F0F-44F9-48EE-8707-73DFFB643234}" destId="{19C387DD-5E8C-4550-8975-FA58355D64FE}" srcOrd="0" destOrd="0" presId="urn:microsoft.com/office/officeart/2009/3/layout/OpposingIdeas"/>
    <dgm:cxn modelId="{D73EB888-0261-4731-B0E6-244EB4138EA3}" type="presOf" srcId="{EBF5B8EB-1CC8-43C4-A3AD-81B72AFAF352}" destId="{9E8C4EC2-DF17-4493-AD8B-6A5B67CA5BA8}" srcOrd="0" destOrd="2" presId="urn:microsoft.com/office/officeart/2009/3/layout/OpposingIdeas"/>
    <dgm:cxn modelId="{BE3F8569-DEFE-47BE-A266-CEA61C4EBABD}" srcId="{089A8057-AB55-47BA-973A-6299768521A0}" destId="{4B599A44-091D-4BE4-9852-769B77D7B96B}" srcOrd="1" destOrd="0" parTransId="{77843FFB-F4FF-416B-9D3D-A4A79AF7D14C}" sibTransId="{74EE2D2A-EDEA-4A66-A151-5963DCE9BE0E}"/>
    <dgm:cxn modelId="{1ABBCDB1-F26D-4BC4-B933-403BD74769AB}" srcId="{4B0DC002-95FF-4347-B9A4-6F5339AB785B}" destId="{62C076E5-F630-4703-9A45-805CDF83225C}" srcOrd="1" destOrd="0" parTransId="{D7611A4C-4B00-4056-AC3B-4D57EF983B5A}" sibTransId="{62F143DE-6D5F-4692-8847-9EE5E4A7D225}"/>
    <dgm:cxn modelId="{0BB206CE-8CC0-4D46-A9D6-4242092B30E8}" srcId="{4B0DC002-95FF-4347-B9A4-6F5339AB785B}" destId="{EBF5B8EB-1CC8-43C4-A3AD-81B72AFAF352}" srcOrd="2" destOrd="0" parTransId="{58A300E5-3FB6-4E8E-95F7-15B11789256E}" sibTransId="{F1D99AC0-7D71-4DDC-81FF-87C55640CBAD}"/>
    <dgm:cxn modelId="{663C6001-15CA-45E1-B6D3-2CA5D96FD825}" type="presOf" srcId="{4B0DC002-95FF-4347-B9A4-6F5339AB785B}" destId="{30737B1A-62FB-438B-968C-A01CEE21963F}" srcOrd="1" destOrd="0" presId="urn:microsoft.com/office/officeart/2009/3/layout/OpposingIdeas"/>
    <dgm:cxn modelId="{20C953EE-1144-4E60-A3EE-62C5C27E9AC3}" type="presOf" srcId="{4B599A44-091D-4BE4-9852-769B77D7B96B}" destId="{A08CF5EA-8C2F-4D76-868E-BAA5A3691CAB}" srcOrd="0" destOrd="1" presId="urn:microsoft.com/office/officeart/2009/3/layout/OpposingIdeas"/>
    <dgm:cxn modelId="{AB914661-309C-4FC0-A447-1CB4A4696C63}" srcId="{089A8057-AB55-47BA-973A-6299768521A0}" destId="{D06C07A5-FD0A-4603-9F87-468E88527500}" srcOrd="0" destOrd="0" parTransId="{E46E6898-3440-4596-80B8-5F302BC9ACB8}" sibTransId="{3A2BD865-090E-4D7D-8BAB-775749209F33}"/>
    <dgm:cxn modelId="{D4085A4E-1576-4647-AFDE-402381E34840}" type="presParOf" srcId="{19C387DD-5E8C-4550-8975-FA58355D64FE}" destId="{9CBFE116-F5CF-45C5-A821-C730C556FA03}" srcOrd="0" destOrd="0" presId="urn:microsoft.com/office/officeart/2009/3/layout/OpposingIdeas"/>
    <dgm:cxn modelId="{57ADE4BE-C2C0-44FB-BC8F-EDAAE246D94E}" type="presParOf" srcId="{19C387DD-5E8C-4550-8975-FA58355D64FE}" destId="{55381BD0-F1BD-4203-B8A9-99225CDE9AFB}" srcOrd="1" destOrd="0" presId="urn:microsoft.com/office/officeart/2009/3/layout/OpposingIdeas"/>
    <dgm:cxn modelId="{D2CBDA4A-B8E0-4AF1-8BB1-3B8A7368EC9C}" type="presParOf" srcId="{19C387DD-5E8C-4550-8975-FA58355D64FE}" destId="{9E8C4EC2-DF17-4493-AD8B-6A5B67CA5BA8}" srcOrd="2" destOrd="0" presId="urn:microsoft.com/office/officeart/2009/3/layout/OpposingIdeas"/>
    <dgm:cxn modelId="{2401DDD0-0968-49C0-A497-B4DD3C653392}" type="presParOf" srcId="{19C387DD-5E8C-4550-8975-FA58355D64FE}" destId="{A08CF5EA-8C2F-4D76-868E-BAA5A3691CAB}" srcOrd="3" destOrd="0" presId="urn:microsoft.com/office/officeart/2009/3/layout/OpposingIdeas"/>
    <dgm:cxn modelId="{AB659764-4D1D-4296-9FC6-D511675A0E0E}" type="presParOf" srcId="{19C387DD-5E8C-4550-8975-FA58355D64FE}" destId="{4E792371-AAE5-4119-BBA1-49B490C0E3EB}" srcOrd="4" destOrd="0" presId="urn:microsoft.com/office/officeart/2009/3/layout/OpposingIdeas"/>
    <dgm:cxn modelId="{0A893BB7-23E3-485A-AE34-578273C3D068}" type="presParOf" srcId="{19C387DD-5E8C-4550-8975-FA58355D64FE}" destId="{30737B1A-62FB-438B-968C-A01CEE21963F}" srcOrd="5" destOrd="0" presId="urn:microsoft.com/office/officeart/2009/3/layout/OpposingIdeas"/>
    <dgm:cxn modelId="{E97EF477-33E2-47EF-8437-4BF3CFF9862B}" type="presParOf" srcId="{19C387DD-5E8C-4550-8975-FA58355D64FE}" destId="{303361FE-605E-4746-A275-63258E2D906A}" srcOrd="6" destOrd="0" presId="urn:microsoft.com/office/officeart/2009/3/layout/OpposingIdeas"/>
    <dgm:cxn modelId="{49B4BA6C-EB71-43BC-9872-49BA26DAA3FC}" type="presParOf" srcId="{19C387DD-5E8C-4550-8975-FA58355D64FE}" destId="{2FB28132-2337-4BD2-93D2-52250C55ADA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100EB9-E45A-4D48-B5FB-B50F9B7CE719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D9FA0A8-D400-411F-8139-78DB664AC00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Geography, Geology, Jeans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2AD014-CCFB-4657-A5CA-3C4AD96BCF38}" type="parTrans" cxnId="{A38D0207-E191-4089-9158-8F1EA60DBAE2}">
      <dgm:prSet/>
      <dgm:spPr/>
      <dgm:t>
        <a:bodyPr/>
        <a:lstStyle/>
        <a:p>
          <a:endParaRPr lang="en-US"/>
        </a:p>
      </dgm:t>
    </dgm:pt>
    <dgm:pt modelId="{6D2EF1ED-E2FE-4661-B7CF-76803E0171E3}" type="sibTrans" cxnId="{A38D0207-E191-4089-9158-8F1EA60DBAE2}">
      <dgm:prSet/>
      <dgm:spPr/>
      <dgm:t>
        <a:bodyPr/>
        <a:lstStyle/>
        <a:p>
          <a:endParaRPr lang="en-US"/>
        </a:p>
      </dgm:t>
    </dgm:pt>
    <dgm:pt modelId="{30608183-B71F-4B03-AAA0-B6ABA706488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Service vs. </a:t>
          </a:r>
          <a:r>
            <a:rPr lang="en-US" dirty="0" err="1" smtClean="0">
              <a:latin typeface="Franklin Gothic Medium Cond" panose="020B0606030402020204" pitchFamily="34" charset="0"/>
            </a:rPr>
            <a:t>mfg</a:t>
          </a:r>
          <a:r>
            <a:rPr lang="en-US" dirty="0" smtClean="0">
              <a:latin typeface="Franklin Gothic Medium Cond" panose="020B0606030402020204" pitchFamily="34" charset="0"/>
            </a:rPr>
            <a:t> = </a:t>
          </a:r>
          <a:r>
            <a:rPr lang="en-US" dirty="0" err="1" smtClean="0">
              <a:latin typeface="Franklin Gothic Medium Cond" panose="020B0606030402020204" pitchFamily="34" charset="0"/>
            </a:rPr>
            <a:t>Reg.mfg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EAB55F6-EFD2-4A15-AC8D-C270B215E814}" type="parTrans" cxnId="{1BCD2081-BB40-4C30-8E45-7F56AB9F357B}">
      <dgm:prSet/>
      <dgm:spPr/>
      <dgm:t>
        <a:bodyPr/>
        <a:lstStyle/>
        <a:p>
          <a:endParaRPr lang="en-US"/>
        </a:p>
      </dgm:t>
    </dgm:pt>
    <dgm:pt modelId="{80AAA517-81AD-4E02-BB2E-4EB30E6D2CB7}" type="sibTrans" cxnId="{1BCD2081-BB40-4C30-8E45-7F56AB9F357B}">
      <dgm:prSet/>
      <dgm:spPr/>
      <dgm:t>
        <a:bodyPr/>
        <a:lstStyle/>
        <a:p>
          <a:endParaRPr lang="en-US"/>
        </a:p>
      </dgm:t>
    </dgm:pt>
    <dgm:pt modelId="{1BD18767-3D41-4A52-9C95-15C3EE871FAD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Red.MFG</a:t>
          </a:r>
          <a:r>
            <a:rPr lang="en-US" dirty="0" smtClean="0">
              <a:latin typeface="Franklin Gothic Medium Cond" panose="020B0606030402020204" pitchFamily="34" charset="0"/>
            </a:rPr>
            <a:t>= skill India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0FF31C-C9B4-4422-874D-7FE551046D3D}" type="parTrans" cxnId="{9AF1A229-8A52-4A5F-B415-5AA4D4D9515A}">
      <dgm:prSet/>
      <dgm:spPr/>
      <dgm:t>
        <a:bodyPr/>
        <a:lstStyle/>
        <a:p>
          <a:endParaRPr lang="en-US"/>
        </a:p>
      </dgm:t>
    </dgm:pt>
    <dgm:pt modelId="{F5F7C401-4420-4AAF-A2FC-A26FD392622C}" type="sibTrans" cxnId="{9AF1A229-8A52-4A5F-B415-5AA4D4D9515A}">
      <dgm:prSet/>
      <dgm:spPr/>
      <dgm:t>
        <a:bodyPr/>
        <a:lstStyle/>
        <a:p>
          <a:endParaRPr lang="en-US"/>
        </a:p>
      </dgm:t>
    </dgm:pt>
    <dgm:pt modelId="{6D8C1EDE-5305-485E-92C1-39BAD4A8F05C}" type="pres">
      <dgm:prSet presAssocID="{A8100EB9-E45A-4D48-B5FB-B50F9B7CE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A27B3E-98C0-44A4-8618-06E50631673C}" type="pres">
      <dgm:prSet presAssocID="{2D9FA0A8-D400-411F-8139-78DB664AC008}" presName="parentLin" presStyleCnt="0"/>
      <dgm:spPr/>
    </dgm:pt>
    <dgm:pt modelId="{9CB65E1E-EA2B-47D3-ABEF-9DAC14269964}" type="pres">
      <dgm:prSet presAssocID="{2D9FA0A8-D400-411F-8139-78DB664AC00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EB95952-B985-46FC-936B-4B98F97A9DDC}" type="pres">
      <dgm:prSet presAssocID="{2D9FA0A8-D400-411F-8139-78DB664AC00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307EE-B23F-41AA-94CA-CC11A6E3DDC3}" type="pres">
      <dgm:prSet presAssocID="{2D9FA0A8-D400-411F-8139-78DB664AC008}" presName="negativeSpace" presStyleCnt="0"/>
      <dgm:spPr/>
    </dgm:pt>
    <dgm:pt modelId="{CD29BBBC-C469-424B-8D52-4FDDD05A5890}" type="pres">
      <dgm:prSet presAssocID="{2D9FA0A8-D400-411F-8139-78DB664AC008}" presName="childText" presStyleLbl="conFgAcc1" presStyleIdx="0" presStyleCnt="3">
        <dgm:presLayoutVars>
          <dgm:bulletEnabled val="1"/>
        </dgm:presLayoutVars>
      </dgm:prSet>
      <dgm:spPr/>
    </dgm:pt>
    <dgm:pt modelId="{F23FEA87-D715-43E2-B01F-38321A6E0D13}" type="pres">
      <dgm:prSet presAssocID="{6D2EF1ED-E2FE-4661-B7CF-76803E0171E3}" presName="spaceBetweenRectangles" presStyleCnt="0"/>
      <dgm:spPr/>
    </dgm:pt>
    <dgm:pt modelId="{EB407EC8-DDCD-4779-9D47-5A3F60D28502}" type="pres">
      <dgm:prSet presAssocID="{30608183-B71F-4B03-AAA0-B6ABA7064889}" presName="parentLin" presStyleCnt="0"/>
      <dgm:spPr/>
    </dgm:pt>
    <dgm:pt modelId="{3ABD7D74-2A32-447D-AD28-3D66D3B601E5}" type="pres">
      <dgm:prSet presAssocID="{30608183-B71F-4B03-AAA0-B6ABA706488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E0176AB-C19E-4077-A3FD-9EF2D7E46B70}" type="pres">
      <dgm:prSet presAssocID="{30608183-B71F-4B03-AAA0-B6ABA706488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10B77-D0DA-4B22-91DD-DC50B93D5327}" type="pres">
      <dgm:prSet presAssocID="{30608183-B71F-4B03-AAA0-B6ABA7064889}" presName="negativeSpace" presStyleCnt="0"/>
      <dgm:spPr/>
    </dgm:pt>
    <dgm:pt modelId="{BC3292AF-AD4C-418C-A732-880AB2E581A6}" type="pres">
      <dgm:prSet presAssocID="{30608183-B71F-4B03-AAA0-B6ABA7064889}" presName="childText" presStyleLbl="conFgAcc1" presStyleIdx="1" presStyleCnt="3">
        <dgm:presLayoutVars>
          <dgm:bulletEnabled val="1"/>
        </dgm:presLayoutVars>
      </dgm:prSet>
      <dgm:spPr/>
    </dgm:pt>
    <dgm:pt modelId="{18DC58BC-92B5-441E-BC2C-3254C483529F}" type="pres">
      <dgm:prSet presAssocID="{80AAA517-81AD-4E02-BB2E-4EB30E6D2CB7}" presName="spaceBetweenRectangles" presStyleCnt="0"/>
      <dgm:spPr/>
    </dgm:pt>
    <dgm:pt modelId="{A0FB3035-E492-4C74-BCBA-5C99B48D7D2C}" type="pres">
      <dgm:prSet presAssocID="{1BD18767-3D41-4A52-9C95-15C3EE871FAD}" presName="parentLin" presStyleCnt="0"/>
      <dgm:spPr/>
    </dgm:pt>
    <dgm:pt modelId="{0F6EE560-A231-4A80-86E2-E42603AE6314}" type="pres">
      <dgm:prSet presAssocID="{1BD18767-3D41-4A52-9C95-15C3EE871FA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F392D57-5D89-4820-B562-7B151CD4602B}" type="pres">
      <dgm:prSet presAssocID="{1BD18767-3D41-4A52-9C95-15C3EE871FA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CDB76-F336-47BF-9128-E4D231996A12}" type="pres">
      <dgm:prSet presAssocID="{1BD18767-3D41-4A52-9C95-15C3EE871FAD}" presName="negativeSpace" presStyleCnt="0"/>
      <dgm:spPr/>
    </dgm:pt>
    <dgm:pt modelId="{71571101-1245-4862-832A-409339F56921}" type="pres">
      <dgm:prSet presAssocID="{1BD18767-3D41-4A52-9C95-15C3EE871FA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5962092-FD16-4212-98DD-32A73BC296DC}" type="presOf" srcId="{1BD18767-3D41-4A52-9C95-15C3EE871FAD}" destId="{DF392D57-5D89-4820-B562-7B151CD4602B}" srcOrd="1" destOrd="0" presId="urn:microsoft.com/office/officeart/2005/8/layout/list1"/>
    <dgm:cxn modelId="{DA2AF961-74FA-4BC0-B129-F08D63823C94}" type="presOf" srcId="{2D9FA0A8-D400-411F-8139-78DB664AC008}" destId="{CEB95952-B985-46FC-936B-4B98F97A9DDC}" srcOrd="1" destOrd="0" presId="urn:microsoft.com/office/officeart/2005/8/layout/list1"/>
    <dgm:cxn modelId="{C45CF5EC-4C2A-4F58-99B7-748F0452EEF1}" type="presOf" srcId="{A8100EB9-E45A-4D48-B5FB-B50F9B7CE719}" destId="{6D8C1EDE-5305-485E-92C1-39BAD4A8F05C}" srcOrd="0" destOrd="0" presId="urn:microsoft.com/office/officeart/2005/8/layout/list1"/>
    <dgm:cxn modelId="{9AF1A229-8A52-4A5F-B415-5AA4D4D9515A}" srcId="{A8100EB9-E45A-4D48-B5FB-B50F9B7CE719}" destId="{1BD18767-3D41-4A52-9C95-15C3EE871FAD}" srcOrd="2" destOrd="0" parTransId="{CB0FF31C-C9B4-4422-874D-7FE551046D3D}" sibTransId="{F5F7C401-4420-4AAF-A2FC-A26FD392622C}"/>
    <dgm:cxn modelId="{C1C8FC0E-D9B6-4F0C-9635-68A2A808063E}" type="presOf" srcId="{30608183-B71F-4B03-AAA0-B6ABA7064889}" destId="{9E0176AB-C19E-4077-A3FD-9EF2D7E46B70}" srcOrd="1" destOrd="0" presId="urn:microsoft.com/office/officeart/2005/8/layout/list1"/>
    <dgm:cxn modelId="{3D0E48A1-6780-4B02-BF7F-F9C584C4AB34}" type="presOf" srcId="{1BD18767-3D41-4A52-9C95-15C3EE871FAD}" destId="{0F6EE560-A231-4A80-86E2-E42603AE6314}" srcOrd="0" destOrd="0" presId="urn:microsoft.com/office/officeart/2005/8/layout/list1"/>
    <dgm:cxn modelId="{CC978091-44D7-4612-BC1E-658894CE7371}" type="presOf" srcId="{2D9FA0A8-D400-411F-8139-78DB664AC008}" destId="{9CB65E1E-EA2B-47D3-ABEF-9DAC14269964}" srcOrd="0" destOrd="0" presId="urn:microsoft.com/office/officeart/2005/8/layout/list1"/>
    <dgm:cxn modelId="{1BCD2081-BB40-4C30-8E45-7F56AB9F357B}" srcId="{A8100EB9-E45A-4D48-B5FB-B50F9B7CE719}" destId="{30608183-B71F-4B03-AAA0-B6ABA7064889}" srcOrd="1" destOrd="0" parTransId="{AEAB55F6-EFD2-4A15-AC8D-C270B215E814}" sibTransId="{80AAA517-81AD-4E02-BB2E-4EB30E6D2CB7}"/>
    <dgm:cxn modelId="{1E2AD863-A3C8-4809-B60F-BF8915C68D60}" type="presOf" srcId="{30608183-B71F-4B03-AAA0-B6ABA7064889}" destId="{3ABD7D74-2A32-447D-AD28-3D66D3B601E5}" srcOrd="0" destOrd="0" presId="urn:microsoft.com/office/officeart/2005/8/layout/list1"/>
    <dgm:cxn modelId="{A38D0207-E191-4089-9158-8F1EA60DBAE2}" srcId="{A8100EB9-E45A-4D48-B5FB-B50F9B7CE719}" destId="{2D9FA0A8-D400-411F-8139-78DB664AC008}" srcOrd="0" destOrd="0" parTransId="{FD2AD014-CCFB-4657-A5CA-3C4AD96BCF38}" sibTransId="{6D2EF1ED-E2FE-4661-B7CF-76803E0171E3}"/>
    <dgm:cxn modelId="{E4545375-73F0-4998-B4D1-8BEEDDF1E857}" type="presParOf" srcId="{6D8C1EDE-5305-485E-92C1-39BAD4A8F05C}" destId="{15A27B3E-98C0-44A4-8618-06E50631673C}" srcOrd="0" destOrd="0" presId="urn:microsoft.com/office/officeart/2005/8/layout/list1"/>
    <dgm:cxn modelId="{BA059DAD-179B-472E-BA4E-323EC913D5B4}" type="presParOf" srcId="{15A27B3E-98C0-44A4-8618-06E50631673C}" destId="{9CB65E1E-EA2B-47D3-ABEF-9DAC14269964}" srcOrd="0" destOrd="0" presId="urn:microsoft.com/office/officeart/2005/8/layout/list1"/>
    <dgm:cxn modelId="{B4EF7856-124B-42D9-BE06-A02EB36791E5}" type="presParOf" srcId="{15A27B3E-98C0-44A4-8618-06E50631673C}" destId="{CEB95952-B985-46FC-936B-4B98F97A9DDC}" srcOrd="1" destOrd="0" presId="urn:microsoft.com/office/officeart/2005/8/layout/list1"/>
    <dgm:cxn modelId="{EE7F137B-C10D-4274-AAF7-446B3E9A3379}" type="presParOf" srcId="{6D8C1EDE-5305-485E-92C1-39BAD4A8F05C}" destId="{F7B307EE-B23F-41AA-94CA-CC11A6E3DDC3}" srcOrd="1" destOrd="0" presId="urn:microsoft.com/office/officeart/2005/8/layout/list1"/>
    <dgm:cxn modelId="{F1868F73-36C7-4CA0-B68E-58102B4E23F0}" type="presParOf" srcId="{6D8C1EDE-5305-485E-92C1-39BAD4A8F05C}" destId="{CD29BBBC-C469-424B-8D52-4FDDD05A5890}" srcOrd="2" destOrd="0" presId="urn:microsoft.com/office/officeart/2005/8/layout/list1"/>
    <dgm:cxn modelId="{0AAF6ED1-3378-4204-A37B-2AE23F277379}" type="presParOf" srcId="{6D8C1EDE-5305-485E-92C1-39BAD4A8F05C}" destId="{F23FEA87-D715-43E2-B01F-38321A6E0D13}" srcOrd="3" destOrd="0" presId="urn:microsoft.com/office/officeart/2005/8/layout/list1"/>
    <dgm:cxn modelId="{2C626A1E-8F7E-4BDF-9256-B138A7D34A76}" type="presParOf" srcId="{6D8C1EDE-5305-485E-92C1-39BAD4A8F05C}" destId="{EB407EC8-DDCD-4779-9D47-5A3F60D28502}" srcOrd="4" destOrd="0" presId="urn:microsoft.com/office/officeart/2005/8/layout/list1"/>
    <dgm:cxn modelId="{3B9880BC-68FD-4375-B435-4D76CC7FD57E}" type="presParOf" srcId="{EB407EC8-DDCD-4779-9D47-5A3F60D28502}" destId="{3ABD7D74-2A32-447D-AD28-3D66D3B601E5}" srcOrd="0" destOrd="0" presId="urn:microsoft.com/office/officeart/2005/8/layout/list1"/>
    <dgm:cxn modelId="{1E1B16C2-70CB-411E-8820-2C5ECFBE3D55}" type="presParOf" srcId="{EB407EC8-DDCD-4779-9D47-5A3F60D28502}" destId="{9E0176AB-C19E-4077-A3FD-9EF2D7E46B70}" srcOrd="1" destOrd="0" presId="urn:microsoft.com/office/officeart/2005/8/layout/list1"/>
    <dgm:cxn modelId="{27E89638-4B8B-4411-94D6-D03ADD1BA5D1}" type="presParOf" srcId="{6D8C1EDE-5305-485E-92C1-39BAD4A8F05C}" destId="{A2210B77-D0DA-4B22-91DD-DC50B93D5327}" srcOrd="5" destOrd="0" presId="urn:microsoft.com/office/officeart/2005/8/layout/list1"/>
    <dgm:cxn modelId="{40BD40DA-C326-408C-AFBB-6CE2167FE606}" type="presParOf" srcId="{6D8C1EDE-5305-485E-92C1-39BAD4A8F05C}" destId="{BC3292AF-AD4C-418C-A732-880AB2E581A6}" srcOrd="6" destOrd="0" presId="urn:microsoft.com/office/officeart/2005/8/layout/list1"/>
    <dgm:cxn modelId="{4DCA492B-2534-485C-B812-225846CF101D}" type="presParOf" srcId="{6D8C1EDE-5305-485E-92C1-39BAD4A8F05C}" destId="{18DC58BC-92B5-441E-BC2C-3254C483529F}" srcOrd="7" destOrd="0" presId="urn:microsoft.com/office/officeart/2005/8/layout/list1"/>
    <dgm:cxn modelId="{C2D6ABFB-F6CB-4B10-85B6-78F51C2716F0}" type="presParOf" srcId="{6D8C1EDE-5305-485E-92C1-39BAD4A8F05C}" destId="{A0FB3035-E492-4C74-BCBA-5C99B48D7D2C}" srcOrd="8" destOrd="0" presId="urn:microsoft.com/office/officeart/2005/8/layout/list1"/>
    <dgm:cxn modelId="{2A328660-54E8-48F1-8D5B-EC4E33886037}" type="presParOf" srcId="{A0FB3035-E492-4C74-BCBA-5C99B48D7D2C}" destId="{0F6EE560-A231-4A80-86E2-E42603AE6314}" srcOrd="0" destOrd="0" presId="urn:microsoft.com/office/officeart/2005/8/layout/list1"/>
    <dgm:cxn modelId="{B6709710-621F-482E-BD01-1B62F6DF8A59}" type="presParOf" srcId="{A0FB3035-E492-4C74-BCBA-5C99B48D7D2C}" destId="{DF392D57-5D89-4820-B562-7B151CD4602B}" srcOrd="1" destOrd="0" presId="urn:microsoft.com/office/officeart/2005/8/layout/list1"/>
    <dgm:cxn modelId="{10907D0C-B384-476B-9C96-9CE70621D43D}" type="presParOf" srcId="{6D8C1EDE-5305-485E-92C1-39BAD4A8F05C}" destId="{ECBCDB76-F336-47BF-9128-E4D231996A12}" srcOrd="9" destOrd="0" presId="urn:microsoft.com/office/officeart/2005/8/layout/list1"/>
    <dgm:cxn modelId="{B2071537-7FDB-453E-B0BB-715AB511C043}" type="presParOf" srcId="{6D8C1EDE-5305-485E-92C1-39BAD4A8F05C}" destId="{71571101-1245-4862-832A-409339F5692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27D914B-6A78-47AC-B38B-BB0B05109874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EC8B79-D7B7-4532-A66D-CC2230B75C2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Agrarian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9B107C4-51BB-4FBC-9514-5F15E829C431}" type="parTrans" cxnId="{5CAD9A35-8EFF-425A-8CBE-BA3BC56FAD5D}">
      <dgm:prSet/>
      <dgm:spPr/>
      <dgm:t>
        <a:bodyPr/>
        <a:lstStyle/>
        <a:p>
          <a:endParaRPr lang="en-US"/>
        </a:p>
      </dgm:t>
    </dgm:pt>
    <dgm:pt modelId="{8E839761-CF93-4859-A252-1FCD487EEA57}" type="sibTrans" cxnId="{5CAD9A35-8EFF-425A-8CBE-BA3BC56FAD5D}">
      <dgm:prSet/>
      <dgm:spPr/>
      <dgm:t>
        <a:bodyPr/>
        <a:lstStyle/>
        <a:p>
          <a:endParaRPr lang="en-US"/>
        </a:p>
      </dgm:t>
    </dgm:pt>
    <dgm:pt modelId="{85A58B9C-EBAB-4FE4-973E-E37E6DFC320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Jeans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23C2A31-5FF0-4201-ADFE-33BA4FB00893}" type="parTrans" cxnId="{0C40B505-3491-40B4-8543-29CB04D071C6}">
      <dgm:prSet/>
      <dgm:spPr/>
      <dgm:t>
        <a:bodyPr/>
        <a:lstStyle/>
        <a:p>
          <a:endParaRPr lang="en-US"/>
        </a:p>
      </dgm:t>
    </dgm:pt>
    <dgm:pt modelId="{3DEBAA25-2ECB-4ABA-A169-245F9B33C989}" type="sibTrans" cxnId="{0C40B505-3491-40B4-8543-29CB04D071C6}">
      <dgm:prSet/>
      <dgm:spPr/>
      <dgm:t>
        <a:bodyPr/>
        <a:lstStyle/>
        <a:p>
          <a:endParaRPr lang="en-US"/>
        </a:p>
      </dgm:t>
    </dgm:pt>
    <dgm:pt modelId="{2C1F8852-144E-4EBB-8AC6-D5E9F6412D8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Service Giant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14BB54-F670-4C04-945F-89C25998A373}" type="parTrans" cxnId="{FC737D1B-9990-44E3-A96D-26851858FFDC}">
      <dgm:prSet/>
      <dgm:spPr/>
      <dgm:t>
        <a:bodyPr/>
        <a:lstStyle/>
        <a:p>
          <a:endParaRPr lang="en-US"/>
        </a:p>
      </dgm:t>
    </dgm:pt>
    <dgm:pt modelId="{9503B583-A52B-439B-8E63-A7757051A0AB}" type="sibTrans" cxnId="{FC737D1B-9990-44E3-A96D-26851858FFDC}">
      <dgm:prSet/>
      <dgm:spPr/>
      <dgm:t>
        <a:bodyPr/>
        <a:lstStyle/>
        <a:p>
          <a:endParaRPr lang="en-US"/>
        </a:p>
      </dgm:t>
    </dgm:pt>
    <dgm:pt modelId="{CD73167C-82C3-4BEB-B352-AA4C0BFFFD6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Low skill mfg.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8CDB789-C672-4A08-A8E8-DDD1A34916CF}" type="parTrans" cxnId="{D31343B0-37D2-47EB-B4AB-AB51802BB2C4}">
      <dgm:prSet/>
      <dgm:spPr/>
      <dgm:t>
        <a:bodyPr/>
        <a:lstStyle/>
        <a:p>
          <a:endParaRPr lang="en-US"/>
        </a:p>
      </dgm:t>
    </dgm:pt>
    <dgm:pt modelId="{277F7275-BAD6-401A-8B44-17D1F8858602}" type="sibTrans" cxnId="{D31343B0-37D2-47EB-B4AB-AB51802BB2C4}">
      <dgm:prSet/>
      <dgm:spPr/>
      <dgm:t>
        <a:bodyPr/>
        <a:lstStyle/>
        <a:p>
          <a:endParaRPr lang="en-US"/>
        </a:p>
      </dgm:t>
    </dgm:pt>
    <dgm:pt modelId="{F82B1F1F-4C2A-495F-BEB6-F805CA6ACDF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Outsourcing to Jeans economies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252C7BC-7937-4DED-AB29-58485A37F9CB}" type="parTrans" cxnId="{DE3FF775-E888-445D-B978-7311C8440405}">
      <dgm:prSet/>
      <dgm:spPr/>
      <dgm:t>
        <a:bodyPr/>
        <a:lstStyle/>
        <a:p>
          <a:endParaRPr lang="en-US"/>
        </a:p>
      </dgm:t>
    </dgm:pt>
    <dgm:pt modelId="{E5F5B69D-D5F7-4F1F-893E-D92803FEA759}" type="sibTrans" cxnId="{DE3FF775-E888-445D-B978-7311C8440405}">
      <dgm:prSet/>
      <dgm:spPr/>
      <dgm:t>
        <a:bodyPr/>
        <a:lstStyle/>
        <a:p>
          <a:endParaRPr lang="en-US"/>
        </a:p>
      </dgm:t>
    </dgm:pt>
    <dgm:pt modelId="{B42869AF-0179-4F83-8A99-7E6B4157772F}" type="pres">
      <dgm:prSet presAssocID="{F27D914B-6A78-47AC-B38B-BB0B0510987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0C4CB0F-6339-4C66-892E-0378F3EBC0C0}" type="pres">
      <dgm:prSet presAssocID="{8EEC8B79-D7B7-4532-A66D-CC2230B75C2A}" presName="composite" presStyleCnt="0"/>
      <dgm:spPr/>
    </dgm:pt>
    <dgm:pt modelId="{5E913824-FF9E-4B29-84D9-B6E81BEC782A}" type="pres">
      <dgm:prSet presAssocID="{8EEC8B79-D7B7-4532-A66D-CC2230B75C2A}" presName="bentUpArrow1" presStyleLbl="alignImgPlace1" presStyleIdx="0" presStyleCnt="2"/>
      <dgm:spPr/>
    </dgm:pt>
    <dgm:pt modelId="{4ED7D7A7-2F91-42F5-879E-353762E0C4C1}" type="pres">
      <dgm:prSet presAssocID="{8EEC8B79-D7B7-4532-A66D-CC2230B75C2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D38CA-48B7-40BB-8315-A6AC326EB84C}" type="pres">
      <dgm:prSet presAssocID="{8EEC8B79-D7B7-4532-A66D-CC2230B75C2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BFED03B-AC3F-49F6-948E-5A3C66401702}" type="pres">
      <dgm:prSet presAssocID="{8E839761-CF93-4859-A252-1FCD487EEA57}" presName="sibTrans" presStyleCnt="0"/>
      <dgm:spPr/>
    </dgm:pt>
    <dgm:pt modelId="{54FC1C96-D56E-452A-A483-0CF8963029CC}" type="pres">
      <dgm:prSet presAssocID="{85A58B9C-EBAB-4FE4-973E-E37E6DFC3206}" presName="composite" presStyleCnt="0"/>
      <dgm:spPr/>
    </dgm:pt>
    <dgm:pt modelId="{F065593E-7CA2-4E63-85C8-2A344D40A772}" type="pres">
      <dgm:prSet presAssocID="{85A58B9C-EBAB-4FE4-973E-E37E6DFC3206}" presName="bentUpArrow1" presStyleLbl="alignImgPlace1" presStyleIdx="1" presStyleCnt="2"/>
      <dgm:spPr/>
    </dgm:pt>
    <dgm:pt modelId="{608DF906-F738-4A48-882D-DCE8CF768783}" type="pres">
      <dgm:prSet presAssocID="{85A58B9C-EBAB-4FE4-973E-E37E6DFC320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24065-A3AA-44BD-AFB2-0CFFCE796EF4}" type="pres">
      <dgm:prSet presAssocID="{85A58B9C-EBAB-4FE4-973E-E37E6DFC3206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B6E7AC-2444-4D2A-A241-7466C0D9B4A1}" type="pres">
      <dgm:prSet presAssocID="{3DEBAA25-2ECB-4ABA-A169-245F9B33C989}" presName="sibTrans" presStyleCnt="0"/>
      <dgm:spPr/>
    </dgm:pt>
    <dgm:pt modelId="{A68A0CFF-84B7-46DB-BC4B-F02477EC232B}" type="pres">
      <dgm:prSet presAssocID="{2C1F8852-144E-4EBB-8AC6-D5E9F6412D89}" presName="composite" presStyleCnt="0"/>
      <dgm:spPr/>
    </dgm:pt>
    <dgm:pt modelId="{99EFA38A-FFCB-481F-94BF-E2A59F416420}" type="pres">
      <dgm:prSet presAssocID="{2C1F8852-144E-4EBB-8AC6-D5E9F6412D8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C1818-8B46-43DA-8DEC-08E40F9648B8}" type="pres">
      <dgm:prSet presAssocID="{2C1F8852-144E-4EBB-8AC6-D5E9F6412D8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3FF775-E888-445D-B978-7311C8440405}" srcId="{2C1F8852-144E-4EBB-8AC6-D5E9F6412D89}" destId="{F82B1F1F-4C2A-495F-BEB6-F805CA6ACDFE}" srcOrd="0" destOrd="0" parTransId="{C252C7BC-7937-4DED-AB29-58485A37F9CB}" sibTransId="{E5F5B69D-D5F7-4F1F-893E-D92803FEA759}"/>
    <dgm:cxn modelId="{BD7D3029-49BC-4556-AAC5-6ED4673ECF04}" type="presOf" srcId="{2C1F8852-144E-4EBB-8AC6-D5E9F6412D89}" destId="{99EFA38A-FFCB-481F-94BF-E2A59F416420}" srcOrd="0" destOrd="0" presId="urn:microsoft.com/office/officeart/2005/8/layout/StepDownProcess"/>
    <dgm:cxn modelId="{5DAA8DB5-5B3E-4082-AACB-0352A6E567A4}" type="presOf" srcId="{85A58B9C-EBAB-4FE4-973E-E37E6DFC3206}" destId="{608DF906-F738-4A48-882D-DCE8CF768783}" srcOrd="0" destOrd="0" presId="urn:microsoft.com/office/officeart/2005/8/layout/StepDownProcess"/>
    <dgm:cxn modelId="{0C40B505-3491-40B4-8543-29CB04D071C6}" srcId="{F27D914B-6A78-47AC-B38B-BB0B05109874}" destId="{85A58B9C-EBAB-4FE4-973E-E37E6DFC3206}" srcOrd="1" destOrd="0" parTransId="{323C2A31-5FF0-4201-ADFE-33BA4FB00893}" sibTransId="{3DEBAA25-2ECB-4ABA-A169-245F9B33C989}"/>
    <dgm:cxn modelId="{24DA6C5C-3CA4-4A44-B8A5-C425676CDC02}" type="presOf" srcId="{F82B1F1F-4C2A-495F-BEB6-F805CA6ACDFE}" destId="{40AC1818-8B46-43DA-8DEC-08E40F9648B8}" srcOrd="0" destOrd="0" presId="urn:microsoft.com/office/officeart/2005/8/layout/StepDownProcess"/>
    <dgm:cxn modelId="{A94752B2-7BE8-4B73-A254-CE9A3EDC2F74}" type="presOf" srcId="{CD73167C-82C3-4BEB-B352-AA4C0BFFFD63}" destId="{E7624065-A3AA-44BD-AFB2-0CFFCE796EF4}" srcOrd="0" destOrd="0" presId="urn:microsoft.com/office/officeart/2005/8/layout/StepDownProcess"/>
    <dgm:cxn modelId="{50456B8A-57B3-4B33-B14B-0665E0FF1AB5}" type="presOf" srcId="{8EEC8B79-D7B7-4532-A66D-CC2230B75C2A}" destId="{4ED7D7A7-2F91-42F5-879E-353762E0C4C1}" srcOrd="0" destOrd="0" presId="urn:microsoft.com/office/officeart/2005/8/layout/StepDownProcess"/>
    <dgm:cxn modelId="{90859F71-03B5-4BFC-9F87-D155ECAB0841}" type="presOf" srcId="{F27D914B-6A78-47AC-B38B-BB0B05109874}" destId="{B42869AF-0179-4F83-8A99-7E6B4157772F}" srcOrd="0" destOrd="0" presId="urn:microsoft.com/office/officeart/2005/8/layout/StepDownProcess"/>
    <dgm:cxn modelId="{D31343B0-37D2-47EB-B4AB-AB51802BB2C4}" srcId="{85A58B9C-EBAB-4FE4-973E-E37E6DFC3206}" destId="{CD73167C-82C3-4BEB-B352-AA4C0BFFFD63}" srcOrd="0" destOrd="0" parTransId="{48CDB789-C672-4A08-A8E8-DDD1A34916CF}" sibTransId="{277F7275-BAD6-401A-8B44-17D1F8858602}"/>
    <dgm:cxn modelId="{5CAD9A35-8EFF-425A-8CBE-BA3BC56FAD5D}" srcId="{F27D914B-6A78-47AC-B38B-BB0B05109874}" destId="{8EEC8B79-D7B7-4532-A66D-CC2230B75C2A}" srcOrd="0" destOrd="0" parTransId="{E9B107C4-51BB-4FBC-9514-5F15E829C431}" sibTransId="{8E839761-CF93-4859-A252-1FCD487EEA57}"/>
    <dgm:cxn modelId="{FC737D1B-9990-44E3-A96D-26851858FFDC}" srcId="{F27D914B-6A78-47AC-B38B-BB0B05109874}" destId="{2C1F8852-144E-4EBB-8AC6-D5E9F6412D89}" srcOrd="2" destOrd="0" parTransId="{6114BB54-F670-4C04-945F-89C25998A373}" sibTransId="{9503B583-A52B-439B-8E63-A7757051A0AB}"/>
    <dgm:cxn modelId="{35809ECA-7AE5-4162-AA11-33ED83BCEA69}" type="presParOf" srcId="{B42869AF-0179-4F83-8A99-7E6B4157772F}" destId="{A0C4CB0F-6339-4C66-892E-0378F3EBC0C0}" srcOrd="0" destOrd="0" presId="urn:microsoft.com/office/officeart/2005/8/layout/StepDownProcess"/>
    <dgm:cxn modelId="{153989A5-D70C-411B-847A-86FC57AA243E}" type="presParOf" srcId="{A0C4CB0F-6339-4C66-892E-0378F3EBC0C0}" destId="{5E913824-FF9E-4B29-84D9-B6E81BEC782A}" srcOrd="0" destOrd="0" presId="urn:microsoft.com/office/officeart/2005/8/layout/StepDownProcess"/>
    <dgm:cxn modelId="{19D20124-988C-48E4-A495-52EA42A7EABE}" type="presParOf" srcId="{A0C4CB0F-6339-4C66-892E-0378F3EBC0C0}" destId="{4ED7D7A7-2F91-42F5-879E-353762E0C4C1}" srcOrd="1" destOrd="0" presId="urn:microsoft.com/office/officeart/2005/8/layout/StepDownProcess"/>
    <dgm:cxn modelId="{C2429DBB-12EE-45F3-ADD4-1CAB3DC060A0}" type="presParOf" srcId="{A0C4CB0F-6339-4C66-892E-0378F3EBC0C0}" destId="{06BD38CA-48B7-40BB-8315-A6AC326EB84C}" srcOrd="2" destOrd="0" presId="urn:microsoft.com/office/officeart/2005/8/layout/StepDownProcess"/>
    <dgm:cxn modelId="{65448CF0-6598-43D7-91AA-B0AB29290D23}" type="presParOf" srcId="{B42869AF-0179-4F83-8A99-7E6B4157772F}" destId="{ABFED03B-AC3F-49F6-948E-5A3C66401702}" srcOrd="1" destOrd="0" presId="urn:microsoft.com/office/officeart/2005/8/layout/StepDownProcess"/>
    <dgm:cxn modelId="{57B469A7-18B9-43E0-8074-BD50FFDE3E27}" type="presParOf" srcId="{B42869AF-0179-4F83-8A99-7E6B4157772F}" destId="{54FC1C96-D56E-452A-A483-0CF8963029CC}" srcOrd="2" destOrd="0" presId="urn:microsoft.com/office/officeart/2005/8/layout/StepDownProcess"/>
    <dgm:cxn modelId="{481C933F-1487-4FB3-9C27-3759A1A16B06}" type="presParOf" srcId="{54FC1C96-D56E-452A-A483-0CF8963029CC}" destId="{F065593E-7CA2-4E63-85C8-2A344D40A772}" srcOrd="0" destOrd="0" presId="urn:microsoft.com/office/officeart/2005/8/layout/StepDownProcess"/>
    <dgm:cxn modelId="{11C3638F-601B-4148-BD14-751DC1849C8D}" type="presParOf" srcId="{54FC1C96-D56E-452A-A483-0CF8963029CC}" destId="{608DF906-F738-4A48-882D-DCE8CF768783}" srcOrd="1" destOrd="0" presId="urn:microsoft.com/office/officeart/2005/8/layout/StepDownProcess"/>
    <dgm:cxn modelId="{C9040BA2-84F3-4053-8845-DE4B89C7FEAC}" type="presParOf" srcId="{54FC1C96-D56E-452A-A483-0CF8963029CC}" destId="{E7624065-A3AA-44BD-AFB2-0CFFCE796EF4}" srcOrd="2" destOrd="0" presId="urn:microsoft.com/office/officeart/2005/8/layout/StepDownProcess"/>
    <dgm:cxn modelId="{0D8BE5F9-4E3D-434A-A87E-0498B1FB1F3E}" type="presParOf" srcId="{B42869AF-0179-4F83-8A99-7E6B4157772F}" destId="{6AB6E7AC-2444-4D2A-A241-7466C0D9B4A1}" srcOrd="3" destOrd="0" presId="urn:microsoft.com/office/officeart/2005/8/layout/StepDownProcess"/>
    <dgm:cxn modelId="{5C4778AD-97D2-40BB-9F19-9DA2F3D76094}" type="presParOf" srcId="{B42869AF-0179-4F83-8A99-7E6B4157772F}" destId="{A68A0CFF-84B7-46DB-BC4B-F02477EC232B}" srcOrd="4" destOrd="0" presId="urn:microsoft.com/office/officeart/2005/8/layout/StepDownProcess"/>
    <dgm:cxn modelId="{D09C660F-DA98-4DFB-9D65-4C5FC90B8933}" type="presParOf" srcId="{A68A0CFF-84B7-46DB-BC4B-F02477EC232B}" destId="{99EFA38A-FFCB-481F-94BF-E2A59F416420}" srcOrd="0" destOrd="0" presId="urn:microsoft.com/office/officeart/2005/8/layout/StepDownProcess"/>
    <dgm:cxn modelId="{EE428679-CFA6-419F-85E5-F897BA029D07}" type="presParOf" srcId="{A68A0CFF-84B7-46DB-BC4B-F02477EC232B}" destId="{40AC1818-8B46-43DA-8DEC-08E40F9648B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6BB03B9-9A69-452B-A6CD-BA41B87872DB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D9C159-F228-4770-A961-294CD2FF2931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50-90s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D2D06851-34C2-43A5-992A-98BE3470FB39}" type="parTrans" cxnId="{A53AC379-7644-4266-8307-537095184222}">
      <dgm:prSet/>
      <dgm:spPr/>
      <dgm:t>
        <a:bodyPr/>
        <a:lstStyle/>
        <a:p>
          <a:endParaRPr lang="en-US"/>
        </a:p>
      </dgm:t>
    </dgm:pt>
    <dgm:pt modelId="{5E7D5230-6C35-4721-96F0-78E959E1DBB1}" type="sibTrans" cxnId="{A53AC379-7644-4266-8307-537095184222}">
      <dgm:prSet/>
      <dgm:spPr/>
      <dgm:t>
        <a:bodyPr/>
        <a:lstStyle/>
        <a:p>
          <a:endParaRPr lang="en-US"/>
        </a:p>
      </dgm:t>
    </dgm:pt>
    <dgm:pt modelId="{8B463566-F650-4657-9CB6-9BDDEAFCF772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Poor return on Education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4EB58C39-5ADB-4266-A81A-9D2161DEC716}" type="parTrans" cxnId="{04FB26D8-2FB8-464C-9BD1-DDAF2875C829}">
      <dgm:prSet/>
      <dgm:spPr/>
      <dgm:t>
        <a:bodyPr/>
        <a:lstStyle/>
        <a:p>
          <a:endParaRPr lang="en-US"/>
        </a:p>
      </dgm:t>
    </dgm:pt>
    <dgm:pt modelId="{94F0B023-DD14-4E15-B61E-E9BA82BEB634}" type="sibTrans" cxnId="{04FB26D8-2FB8-464C-9BD1-DDAF2875C829}">
      <dgm:prSet/>
      <dgm:spPr/>
      <dgm:t>
        <a:bodyPr/>
        <a:lstStyle/>
        <a:p>
          <a:endParaRPr lang="en-US"/>
        </a:p>
      </dgm:t>
    </dgm:pt>
    <dgm:pt modelId="{91487981-E4D7-4D28-90AA-AE9C24DEE873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Mid-2005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2B7E691B-CE85-4BC5-B1E6-3764E1A4A593}" type="parTrans" cxnId="{4F4725FF-EE71-4D19-B1AF-C0AE31A4FD4D}">
      <dgm:prSet/>
      <dgm:spPr/>
      <dgm:t>
        <a:bodyPr/>
        <a:lstStyle/>
        <a:p>
          <a:endParaRPr lang="en-US"/>
        </a:p>
      </dgm:t>
    </dgm:pt>
    <dgm:pt modelId="{750DEBE7-B5B6-46F4-AB46-9988EBE52631}" type="sibTrans" cxnId="{4F4725FF-EE71-4D19-B1AF-C0AE31A4FD4D}">
      <dgm:prSet/>
      <dgm:spPr/>
      <dgm:t>
        <a:bodyPr/>
        <a:lstStyle/>
        <a:p>
          <a:endParaRPr lang="en-US"/>
        </a:p>
      </dgm:t>
    </dgm:pt>
    <dgm:pt modelId="{6BEB4A8B-1A53-4DAD-ABF5-B3AC2E73F7C8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English Medium Boom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574E292F-D142-4BB9-9868-A04489D2BB3E}" type="parTrans" cxnId="{25E7E3F4-907C-4228-B44C-36CB8B131387}">
      <dgm:prSet/>
      <dgm:spPr/>
      <dgm:t>
        <a:bodyPr/>
        <a:lstStyle/>
        <a:p>
          <a:endParaRPr lang="en-US"/>
        </a:p>
      </dgm:t>
    </dgm:pt>
    <dgm:pt modelId="{C6C3E2FD-1536-4BC8-9A6A-E5A8D9594C52}" type="sibTrans" cxnId="{25E7E3F4-907C-4228-B44C-36CB8B131387}">
      <dgm:prSet/>
      <dgm:spPr/>
      <dgm:t>
        <a:bodyPr/>
        <a:lstStyle/>
        <a:p>
          <a:endParaRPr lang="en-US"/>
        </a:p>
      </dgm:t>
    </dgm:pt>
    <dgm:pt modelId="{D3AE6232-46D7-4F9F-8FCC-E7252D4EDB30}">
      <dgm:prSet phldrT="[Text]" custT="1"/>
      <dgm:spPr/>
      <dgm:t>
        <a:bodyPr/>
        <a:lstStyle/>
        <a:p>
          <a:r>
            <a:rPr lang="en-US" sz="4400" dirty="0" smtClean="0">
              <a:latin typeface="Franklin Gothic Medium Cond" panose="020B0606030402020204" pitchFamily="34" charset="0"/>
            </a:rPr>
            <a:t>2020</a:t>
          </a:r>
          <a:endParaRPr lang="en-US" sz="4400" dirty="0">
            <a:latin typeface="Franklin Gothic Medium Cond" panose="020B0606030402020204" pitchFamily="34" charset="0"/>
          </a:endParaRPr>
        </a:p>
      </dgm:t>
    </dgm:pt>
    <dgm:pt modelId="{E7AFCC95-DCCD-45C7-9539-680BB17B0B1C}" type="parTrans" cxnId="{18393BB3-AB5D-4398-BC51-9108D2BFDE88}">
      <dgm:prSet/>
      <dgm:spPr/>
      <dgm:t>
        <a:bodyPr/>
        <a:lstStyle/>
        <a:p>
          <a:endParaRPr lang="en-US"/>
        </a:p>
      </dgm:t>
    </dgm:pt>
    <dgm:pt modelId="{B2C0EA58-265B-4CDE-B76E-A6F413060B1B}" type="sibTrans" cxnId="{18393BB3-AB5D-4398-BC51-9108D2BFDE88}">
      <dgm:prSet/>
      <dgm:spPr/>
      <dgm:t>
        <a:bodyPr/>
        <a:lstStyle/>
        <a:p>
          <a:endParaRPr lang="en-US"/>
        </a:p>
      </dgm:t>
    </dgm:pt>
    <dgm:pt modelId="{82B976F7-8583-4321-B7E7-8BC9619CFDD6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Will enter in workforce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3C0CDF8C-3651-4D41-8C21-C93093BB1D65}" type="parTrans" cxnId="{90D82D56-878F-4E6E-8528-76F20766DD9C}">
      <dgm:prSet/>
      <dgm:spPr/>
      <dgm:t>
        <a:bodyPr/>
        <a:lstStyle/>
        <a:p>
          <a:endParaRPr lang="en-US"/>
        </a:p>
      </dgm:t>
    </dgm:pt>
    <dgm:pt modelId="{2AEF7DEF-79D6-4039-860E-12941E0075CC}" type="sibTrans" cxnId="{90D82D56-878F-4E6E-8528-76F20766DD9C}">
      <dgm:prSet/>
      <dgm:spPr/>
      <dgm:t>
        <a:bodyPr/>
        <a:lstStyle/>
        <a:p>
          <a:endParaRPr lang="en-US"/>
        </a:p>
      </dgm:t>
    </dgm:pt>
    <dgm:pt modelId="{00F89A0E-9BCF-41D3-956F-4DA3960DDF6E}">
      <dgm:prSet phldrT="[Text]" custT="1"/>
      <dgm:spPr/>
      <dgm:t>
        <a:bodyPr/>
        <a:lstStyle/>
        <a:p>
          <a:r>
            <a:rPr lang="en-US" sz="2400" dirty="0" smtClean="0">
              <a:latin typeface="Franklin Gothic Medium Cond" panose="020B0606030402020204" pitchFamily="34" charset="0"/>
            </a:rPr>
            <a:t>Low Skilled Generation</a:t>
          </a:r>
          <a:endParaRPr lang="en-US" sz="2400" dirty="0">
            <a:latin typeface="Franklin Gothic Medium Cond" panose="020B0606030402020204" pitchFamily="34" charset="0"/>
          </a:endParaRPr>
        </a:p>
      </dgm:t>
    </dgm:pt>
    <dgm:pt modelId="{534118CE-0992-45FA-985E-426487501533}" type="parTrans" cxnId="{D8480408-D251-42C7-8E18-DC757730C817}">
      <dgm:prSet/>
      <dgm:spPr/>
      <dgm:t>
        <a:bodyPr/>
        <a:lstStyle/>
        <a:p>
          <a:endParaRPr lang="en-US"/>
        </a:p>
      </dgm:t>
    </dgm:pt>
    <dgm:pt modelId="{CC35AAA8-EF3B-402B-AA18-82E50DF89E7F}" type="sibTrans" cxnId="{D8480408-D251-42C7-8E18-DC757730C817}">
      <dgm:prSet/>
      <dgm:spPr/>
      <dgm:t>
        <a:bodyPr/>
        <a:lstStyle/>
        <a:p>
          <a:endParaRPr lang="en-US"/>
        </a:p>
      </dgm:t>
    </dgm:pt>
    <dgm:pt modelId="{E5BDCAE7-CA5E-4588-9140-6D30E552C00F}" type="pres">
      <dgm:prSet presAssocID="{86BB03B9-9A69-452B-A6CD-BA41B87872D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57EECE7-3A2C-4B65-9B92-699215146240}" type="pres">
      <dgm:prSet presAssocID="{01D9C159-F228-4770-A961-294CD2FF2931}" presName="composite" presStyleCnt="0"/>
      <dgm:spPr/>
    </dgm:pt>
    <dgm:pt modelId="{035442C0-6C4F-44CA-B991-94047FEE1E79}" type="pres">
      <dgm:prSet presAssocID="{01D9C159-F228-4770-A961-294CD2FF2931}" presName="bentUpArrow1" presStyleLbl="alignImgPlace1" presStyleIdx="0" presStyleCnt="2"/>
      <dgm:spPr/>
    </dgm:pt>
    <dgm:pt modelId="{E7581CD9-DFE2-4FF6-8ACF-01DEE21992E3}" type="pres">
      <dgm:prSet presAssocID="{01D9C159-F228-4770-A961-294CD2FF293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CCE165-F378-4ED1-9E91-639E979A020A}" type="pres">
      <dgm:prSet presAssocID="{01D9C159-F228-4770-A961-294CD2FF2931}" presName="ChildText" presStyleLbl="revTx" presStyleIdx="0" presStyleCnt="3" custScaleX="199653" custLinFactNeighborX="55958" custLinFactNeighborY="-6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C17A0-83D5-4A18-BCA4-B0B70F127249}" type="pres">
      <dgm:prSet presAssocID="{5E7D5230-6C35-4721-96F0-78E959E1DBB1}" presName="sibTrans" presStyleCnt="0"/>
      <dgm:spPr/>
    </dgm:pt>
    <dgm:pt modelId="{5A1FB861-BDCA-479C-B547-ECDA1D5CF272}" type="pres">
      <dgm:prSet presAssocID="{91487981-E4D7-4D28-90AA-AE9C24DEE873}" presName="composite" presStyleCnt="0"/>
      <dgm:spPr/>
    </dgm:pt>
    <dgm:pt modelId="{0D8CE894-4D17-43D3-8D10-D7DBA4596DAD}" type="pres">
      <dgm:prSet presAssocID="{91487981-E4D7-4D28-90AA-AE9C24DEE873}" presName="bentUpArrow1" presStyleLbl="alignImgPlace1" presStyleIdx="1" presStyleCnt="2"/>
      <dgm:spPr/>
    </dgm:pt>
    <dgm:pt modelId="{B843C69E-6351-4104-A208-814ABCEDE846}" type="pres">
      <dgm:prSet presAssocID="{91487981-E4D7-4D28-90AA-AE9C24DEE87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BD27F-7C17-4D4A-9E8E-EED14008406C}" type="pres">
      <dgm:prSet presAssocID="{91487981-E4D7-4D28-90AA-AE9C24DEE873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77CE3-77AF-4548-B3A9-80CF68DD53FA}" type="pres">
      <dgm:prSet presAssocID="{750DEBE7-B5B6-46F4-AB46-9988EBE52631}" presName="sibTrans" presStyleCnt="0"/>
      <dgm:spPr/>
    </dgm:pt>
    <dgm:pt modelId="{9C5DE8B5-A89E-4298-A532-EFA625163EE0}" type="pres">
      <dgm:prSet presAssocID="{D3AE6232-46D7-4F9F-8FCC-E7252D4EDB30}" presName="composite" presStyleCnt="0"/>
      <dgm:spPr/>
    </dgm:pt>
    <dgm:pt modelId="{1F36CFE4-F99D-4942-AA4E-3DC2C4BB161D}" type="pres">
      <dgm:prSet presAssocID="{D3AE6232-46D7-4F9F-8FCC-E7252D4EDB3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AF1CDF-5142-4561-8B7F-95E392170407}" type="pres">
      <dgm:prSet presAssocID="{D3AE6232-46D7-4F9F-8FCC-E7252D4EDB30}" presName="FinalChildText" presStyleLbl="revTx" presStyleIdx="2" presStyleCnt="3" custScaleX="13105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EB2E3D-8465-4228-957F-ADC75E70DE63}" type="presOf" srcId="{82B976F7-8583-4321-B7E7-8BC9619CFDD6}" destId="{7CAF1CDF-5142-4561-8B7F-95E392170407}" srcOrd="0" destOrd="0" presId="urn:microsoft.com/office/officeart/2005/8/layout/StepDownProcess"/>
    <dgm:cxn modelId="{AB1DB19D-CE92-47B7-8C36-305C837562E6}" type="presOf" srcId="{86BB03B9-9A69-452B-A6CD-BA41B87872DB}" destId="{E5BDCAE7-CA5E-4588-9140-6D30E552C00F}" srcOrd="0" destOrd="0" presId="urn:microsoft.com/office/officeart/2005/8/layout/StepDownProcess"/>
    <dgm:cxn modelId="{25E7E3F4-907C-4228-B44C-36CB8B131387}" srcId="{91487981-E4D7-4D28-90AA-AE9C24DEE873}" destId="{6BEB4A8B-1A53-4DAD-ABF5-B3AC2E73F7C8}" srcOrd="0" destOrd="0" parTransId="{574E292F-D142-4BB9-9868-A04489D2BB3E}" sibTransId="{C6C3E2FD-1536-4BC8-9A6A-E5A8D9594C52}"/>
    <dgm:cxn modelId="{04FB26D8-2FB8-464C-9BD1-DDAF2875C829}" srcId="{01D9C159-F228-4770-A961-294CD2FF2931}" destId="{8B463566-F650-4657-9CB6-9BDDEAFCF772}" srcOrd="0" destOrd="0" parTransId="{4EB58C39-5ADB-4266-A81A-9D2161DEC716}" sibTransId="{94F0B023-DD14-4E15-B61E-E9BA82BEB634}"/>
    <dgm:cxn modelId="{3E74C7F0-4080-4DBD-BF2E-1928EBF33C42}" type="presOf" srcId="{01D9C159-F228-4770-A961-294CD2FF2931}" destId="{E7581CD9-DFE2-4FF6-8ACF-01DEE21992E3}" srcOrd="0" destOrd="0" presId="urn:microsoft.com/office/officeart/2005/8/layout/StepDownProcess"/>
    <dgm:cxn modelId="{A53AC379-7644-4266-8307-537095184222}" srcId="{86BB03B9-9A69-452B-A6CD-BA41B87872DB}" destId="{01D9C159-F228-4770-A961-294CD2FF2931}" srcOrd="0" destOrd="0" parTransId="{D2D06851-34C2-43A5-992A-98BE3470FB39}" sibTransId="{5E7D5230-6C35-4721-96F0-78E959E1DBB1}"/>
    <dgm:cxn modelId="{FA46B063-5D25-4596-8F92-EBF86433A7E0}" type="presOf" srcId="{6BEB4A8B-1A53-4DAD-ABF5-B3AC2E73F7C8}" destId="{A1BBD27F-7C17-4D4A-9E8E-EED14008406C}" srcOrd="0" destOrd="0" presId="urn:microsoft.com/office/officeart/2005/8/layout/StepDownProcess"/>
    <dgm:cxn modelId="{DF141C2B-F716-4D5B-ACFD-26629CD5231A}" type="presOf" srcId="{91487981-E4D7-4D28-90AA-AE9C24DEE873}" destId="{B843C69E-6351-4104-A208-814ABCEDE846}" srcOrd="0" destOrd="0" presId="urn:microsoft.com/office/officeart/2005/8/layout/StepDownProcess"/>
    <dgm:cxn modelId="{940120D1-F0F8-4234-9C67-9E78D975F9BB}" type="presOf" srcId="{D3AE6232-46D7-4F9F-8FCC-E7252D4EDB30}" destId="{1F36CFE4-F99D-4942-AA4E-3DC2C4BB161D}" srcOrd="0" destOrd="0" presId="urn:microsoft.com/office/officeart/2005/8/layout/StepDownProcess"/>
    <dgm:cxn modelId="{18393BB3-AB5D-4398-BC51-9108D2BFDE88}" srcId="{86BB03B9-9A69-452B-A6CD-BA41B87872DB}" destId="{D3AE6232-46D7-4F9F-8FCC-E7252D4EDB30}" srcOrd="2" destOrd="0" parTransId="{E7AFCC95-DCCD-45C7-9539-680BB17B0B1C}" sibTransId="{B2C0EA58-265B-4CDE-B76E-A6F413060B1B}"/>
    <dgm:cxn modelId="{4F4725FF-EE71-4D19-B1AF-C0AE31A4FD4D}" srcId="{86BB03B9-9A69-452B-A6CD-BA41B87872DB}" destId="{91487981-E4D7-4D28-90AA-AE9C24DEE873}" srcOrd="1" destOrd="0" parTransId="{2B7E691B-CE85-4BC5-B1E6-3764E1A4A593}" sibTransId="{750DEBE7-B5B6-46F4-AB46-9988EBE52631}"/>
    <dgm:cxn modelId="{90D82D56-878F-4E6E-8528-76F20766DD9C}" srcId="{D3AE6232-46D7-4F9F-8FCC-E7252D4EDB30}" destId="{82B976F7-8583-4321-B7E7-8BC9619CFDD6}" srcOrd="0" destOrd="0" parTransId="{3C0CDF8C-3651-4D41-8C21-C93093BB1D65}" sibTransId="{2AEF7DEF-79D6-4039-860E-12941E0075CC}"/>
    <dgm:cxn modelId="{D8480408-D251-42C7-8E18-DC757730C817}" srcId="{01D9C159-F228-4770-A961-294CD2FF2931}" destId="{00F89A0E-9BCF-41D3-956F-4DA3960DDF6E}" srcOrd="1" destOrd="0" parTransId="{534118CE-0992-45FA-985E-426487501533}" sibTransId="{CC35AAA8-EF3B-402B-AA18-82E50DF89E7F}"/>
    <dgm:cxn modelId="{DE9A0AEC-EB39-4759-BAC5-E75AD87F61B9}" type="presOf" srcId="{8B463566-F650-4657-9CB6-9BDDEAFCF772}" destId="{B4CCE165-F378-4ED1-9E91-639E979A020A}" srcOrd="0" destOrd="0" presId="urn:microsoft.com/office/officeart/2005/8/layout/StepDownProcess"/>
    <dgm:cxn modelId="{4E9BDF85-8725-443B-869E-11162AA6FF67}" type="presOf" srcId="{00F89A0E-9BCF-41D3-956F-4DA3960DDF6E}" destId="{B4CCE165-F378-4ED1-9E91-639E979A020A}" srcOrd="0" destOrd="1" presId="urn:microsoft.com/office/officeart/2005/8/layout/StepDownProcess"/>
    <dgm:cxn modelId="{FFEA4A10-A402-4162-AE13-BE140733EEB3}" type="presParOf" srcId="{E5BDCAE7-CA5E-4588-9140-6D30E552C00F}" destId="{957EECE7-3A2C-4B65-9B92-699215146240}" srcOrd="0" destOrd="0" presId="urn:microsoft.com/office/officeart/2005/8/layout/StepDownProcess"/>
    <dgm:cxn modelId="{A5B1905A-291F-40A0-A41E-9DD2C102D37B}" type="presParOf" srcId="{957EECE7-3A2C-4B65-9B92-699215146240}" destId="{035442C0-6C4F-44CA-B991-94047FEE1E79}" srcOrd="0" destOrd="0" presId="urn:microsoft.com/office/officeart/2005/8/layout/StepDownProcess"/>
    <dgm:cxn modelId="{AA426A37-55E7-4082-BFC5-65615E37945F}" type="presParOf" srcId="{957EECE7-3A2C-4B65-9B92-699215146240}" destId="{E7581CD9-DFE2-4FF6-8ACF-01DEE21992E3}" srcOrd="1" destOrd="0" presId="urn:microsoft.com/office/officeart/2005/8/layout/StepDownProcess"/>
    <dgm:cxn modelId="{CC6D4F3F-2175-4E5B-A61B-EFA83911540A}" type="presParOf" srcId="{957EECE7-3A2C-4B65-9B92-699215146240}" destId="{B4CCE165-F378-4ED1-9E91-639E979A020A}" srcOrd="2" destOrd="0" presId="urn:microsoft.com/office/officeart/2005/8/layout/StepDownProcess"/>
    <dgm:cxn modelId="{485222C8-AE7D-4FD1-BC0E-760A53994AA3}" type="presParOf" srcId="{E5BDCAE7-CA5E-4588-9140-6D30E552C00F}" destId="{A55C17A0-83D5-4A18-BCA4-B0B70F127249}" srcOrd="1" destOrd="0" presId="urn:microsoft.com/office/officeart/2005/8/layout/StepDownProcess"/>
    <dgm:cxn modelId="{B99DE4A4-1472-40B1-B851-D62D0BC3A6B1}" type="presParOf" srcId="{E5BDCAE7-CA5E-4588-9140-6D30E552C00F}" destId="{5A1FB861-BDCA-479C-B547-ECDA1D5CF272}" srcOrd="2" destOrd="0" presId="urn:microsoft.com/office/officeart/2005/8/layout/StepDownProcess"/>
    <dgm:cxn modelId="{178593FA-BB9C-49AD-9207-571002E0CF81}" type="presParOf" srcId="{5A1FB861-BDCA-479C-B547-ECDA1D5CF272}" destId="{0D8CE894-4D17-43D3-8D10-D7DBA4596DAD}" srcOrd="0" destOrd="0" presId="urn:microsoft.com/office/officeart/2005/8/layout/StepDownProcess"/>
    <dgm:cxn modelId="{9CAAD861-04D1-4714-84ED-0D793BF4C117}" type="presParOf" srcId="{5A1FB861-BDCA-479C-B547-ECDA1D5CF272}" destId="{B843C69E-6351-4104-A208-814ABCEDE846}" srcOrd="1" destOrd="0" presId="urn:microsoft.com/office/officeart/2005/8/layout/StepDownProcess"/>
    <dgm:cxn modelId="{9AE6D37B-B5B5-4561-AF80-02270D1E4C1B}" type="presParOf" srcId="{5A1FB861-BDCA-479C-B547-ECDA1D5CF272}" destId="{A1BBD27F-7C17-4D4A-9E8E-EED14008406C}" srcOrd="2" destOrd="0" presId="urn:microsoft.com/office/officeart/2005/8/layout/StepDownProcess"/>
    <dgm:cxn modelId="{D55738A6-A801-4153-A25F-B4899C853BCE}" type="presParOf" srcId="{E5BDCAE7-CA5E-4588-9140-6D30E552C00F}" destId="{9BF77CE3-77AF-4548-B3A9-80CF68DD53FA}" srcOrd="3" destOrd="0" presId="urn:microsoft.com/office/officeart/2005/8/layout/StepDownProcess"/>
    <dgm:cxn modelId="{D05C749E-9369-48BC-993D-96377EE19847}" type="presParOf" srcId="{E5BDCAE7-CA5E-4588-9140-6D30E552C00F}" destId="{9C5DE8B5-A89E-4298-A532-EFA625163EE0}" srcOrd="4" destOrd="0" presId="urn:microsoft.com/office/officeart/2005/8/layout/StepDownProcess"/>
    <dgm:cxn modelId="{2EC72ABD-5DD6-4D7E-9222-60BB9EAE6BB6}" type="presParOf" srcId="{9C5DE8B5-A89E-4298-A532-EFA625163EE0}" destId="{1F36CFE4-F99D-4942-AA4E-3DC2C4BB161D}" srcOrd="0" destOrd="0" presId="urn:microsoft.com/office/officeart/2005/8/layout/StepDownProcess"/>
    <dgm:cxn modelId="{EB6FCB6B-40B2-4DA9-B6C5-F9828A20F62B}" type="presParOf" srcId="{9C5DE8B5-A89E-4298-A532-EFA625163EE0}" destId="{7CAF1CDF-5142-4561-8B7F-95E39217040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5B7A99B-3982-40B6-9D35-BE1DA8294361}" type="doc">
      <dgm:prSet loTypeId="urn:microsoft.com/office/officeart/2005/8/layout/vList3" loCatId="picture" qsTypeId="urn:microsoft.com/office/officeart/2005/8/quickstyle/simple1" qsCatId="simple" csTypeId="urn:microsoft.com/office/officeart/2005/8/colors/colorful1" csCatId="colorful" phldr="1"/>
      <dgm:spPr/>
    </dgm:pt>
    <dgm:pt modelId="{5D0E06B9-4013-4311-A800-0D3C5A7FD63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Rankings</a:t>
          </a:r>
        </a:p>
      </dgm:t>
    </dgm:pt>
    <dgm:pt modelId="{0061C98F-EA13-4C7E-B4A1-DDB553D2CDB4}" type="parTrans" cxnId="{BB563EAB-E159-4C25-BBC1-2EC63FAF96FD}">
      <dgm:prSet/>
      <dgm:spPr/>
      <dgm:t>
        <a:bodyPr/>
        <a:lstStyle/>
        <a:p>
          <a:endParaRPr lang="en-US"/>
        </a:p>
      </dgm:t>
    </dgm:pt>
    <dgm:pt modelId="{431679F5-8DE8-482A-9E9C-2C50DA385C29}" type="sibTrans" cxnId="{BB563EAB-E159-4C25-BBC1-2EC63FAF96FD}">
      <dgm:prSet/>
      <dgm:spPr/>
      <dgm:t>
        <a:bodyPr/>
        <a:lstStyle/>
        <a:p>
          <a:endParaRPr lang="en-US"/>
        </a:p>
      </dgm:t>
    </dgm:pt>
    <dgm:pt modelId="{0649BDFF-A520-4DCC-83CA-FE5B0E9BA62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Tourism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4E7C42B-A56C-4334-940D-937B9B89447A}" type="parTrans" cxnId="{11A6BC4C-EA35-48FC-9585-68FC0B97FDA8}">
      <dgm:prSet/>
      <dgm:spPr/>
      <dgm:t>
        <a:bodyPr/>
        <a:lstStyle/>
        <a:p>
          <a:endParaRPr lang="en-US"/>
        </a:p>
      </dgm:t>
    </dgm:pt>
    <dgm:pt modelId="{D9C2F2AE-2DF9-4A89-8135-CD53E151E74A}" type="sibTrans" cxnId="{11A6BC4C-EA35-48FC-9585-68FC0B97FDA8}">
      <dgm:prSet/>
      <dgm:spPr/>
      <dgm:t>
        <a:bodyPr/>
        <a:lstStyle/>
        <a:p>
          <a:endParaRPr lang="en-US"/>
        </a:p>
      </dgm:t>
    </dgm:pt>
    <dgm:pt modelId="{6B6C57D9-5707-45B7-B584-E8F9C72C4F1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E-Commerce / Retail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02412C8-694D-448A-847E-8F5CAA1AF842}" type="parTrans" cxnId="{59C80B17-965C-4E80-92A1-497CFE1ADEA2}">
      <dgm:prSet/>
      <dgm:spPr/>
      <dgm:t>
        <a:bodyPr/>
        <a:lstStyle/>
        <a:p>
          <a:endParaRPr lang="en-US"/>
        </a:p>
      </dgm:t>
    </dgm:pt>
    <dgm:pt modelId="{5CA2961B-E43A-4E0D-BC49-82C41F30F51F}" type="sibTrans" cxnId="{59C80B17-965C-4E80-92A1-497CFE1ADEA2}">
      <dgm:prSet/>
      <dgm:spPr/>
      <dgm:t>
        <a:bodyPr/>
        <a:lstStyle/>
        <a:p>
          <a:endParaRPr lang="en-US"/>
        </a:p>
      </dgm:t>
    </dgm:pt>
    <dgm:pt modelId="{3D276DF4-8B0F-4626-8A8B-6F64E608691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IT/ICT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AE3D81-E82F-42DE-AAC9-C0F2B3DA6663}" type="parTrans" cxnId="{AC691E92-EA1E-41F7-8DA0-405F2D8CB49D}">
      <dgm:prSet/>
      <dgm:spPr/>
      <dgm:t>
        <a:bodyPr/>
        <a:lstStyle/>
        <a:p>
          <a:endParaRPr lang="en-US"/>
        </a:p>
      </dgm:t>
    </dgm:pt>
    <dgm:pt modelId="{52D0708F-B259-4EE2-90D5-029B130F6573}" type="sibTrans" cxnId="{AC691E92-EA1E-41F7-8DA0-405F2D8CB49D}">
      <dgm:prSet/>
      <dgm:spPr/>
      <dgm:t>
        <a:bodyPr/>
        <a:lstStyle/>
        <a:p>
          <a:endParaRPr lang="en-US"/>
        </a:p>
      </dgm:t>
    </dgm:pt>
    <dgm:pt modelId="{E090E095-3A4E-4684-921B-51BD6478D40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Entertainment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E5D801-CF8B-4C18-B7F6-5EFBD1913CA4}" type="parTrans" cxnId="{5D072268-4E07-435D-9A1D-ACC524213B58}">
      <dgm:prSet/>
      <dgm:spPr/>
      <dgm:t>
        <a:bodyPr/>
        <a:lstStyle/>
        <a:p>
          <a:endParaRPr lang="en-US"/>
        </a:p>
      </dgm:t>
    </dgm:pt>
    <dgm:pt modelId="{51ABB8D9-5F9B-48F4-8F7F-5EEE857B642B}" type="sibTrans" cxnId="{5D072268-4E07-435D-9A1D-ACC524213B58}">
      <dgm:prSet/>
      <dgm:spPr/>
      <dgm:t>
        <a:bodyPr/>
        <a:lstStyle/>
        <a:p>
          <a:endParaRPr lang="en-US"/>
        </a:p>
      </dgm:t>
    </dgm:pt>
    <dgm:pt modelId="{49C06372-898F-4051-9CCC-11D9ECDDE3C9}" type="pres">
      <dgm:prSet presAssocID="{75B7A99B-3982-40B6-9D35-BE1DA8294361}" presName="linearFlow" presStyleCnt="0">
        <dgm:presLayoutVars>
          <dgm:dir/>
          <dgm:resizeHandles val="exact"/>
        </dgm:presLayoutVars>
      </dgm:prSet>
      <dgm:spPr/>
    </dgm:pt>
    <dgm:pt modelId="{B774C2F5-EBFA-4014-92EE-2D7779DEFD0C}" type="pres">
      <dgm:prSet presAssocID="{5D0E06B9-4013-4311-A800-0D3C5A7FD63C}" presName="composite" presStyleCnt="0"/>
      <dgm:spPr/>
    </dgm:pt>
    <dgm:pt modelId="{A2FC41C2-E400-4469-8EE0-587FF5F8B20E}" type="pres">
      <dgm:prSet presAssocID="{5D0E06B9-4013-4311-A800-0D3C5A7FD63C}" presName="imgShp" presStyleLbl="fgImgPlace1" presStyleIdx="0" presStyleCnt="5"/>
      <dgm:spPr/>
    </dgm:pt>
    <dgm:pt modelId="{41856D75-7302-4B59-A6EA-258578C13BCC}" type="pres">
      <dgm:prSet presAssocID="{5D0E06B9-4013-4311-A800-0D3C5A7FD63C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0B6EDA-21E2-437E-8FCE-E9BDA17C3D2E}" type="pres">
      <dgm:prSet presAssocID="{431679F5-8DE8-482A-9E9C-2C50DA385C29}" presName="spacing" presStyleCnt="0"/>
      <dgm:spPr/>
    </dgm:pt>
    <dgm:pt modelId="{DCFB8B51-9CEB-46AD-B58C-C27F942E1062}" type="pres">
      <dgm:prSet presAssocID="{0649BDFF-A520-4DCC-83CA-FE5B0E9BA62B}" presName="composite" presStyleCnt="0"/>
      <dgm:spPr/>
    </dgm:pt>
    <dgm:pt modelId="{C2E4FA3D-832B-4DE4-8990-E9E05B6C8B95}" type="pres">
      <dgm:prSet presAssocID="{0649BDFF-A520-4DCC-83CA-FE5B0E9BA62B}" presName="imgShp" presStyleLbl="fgImgPlace1" presStyleIdx="1" presStyleCnt="5"/>
      <dgm:spPr/>
    </dgm:pt>
    <dgm:pt modelId="{2541853B-1D9F-4CB5-A791-C2B982B0CAEB}" type="pres">
      <dgm:prSet presAssocID="{0649BDFF-A520-4DCC-83CA-FE5B0E9BA62B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D0CBF6-DEAE-4C68-9E80-36B369777833}" type="pres">
      <dgm:prSet presAssocID="{D9C2F2AE-2DF9-4A89-8135-CD53E151E74A}" presName="spacing" presStyleCnt="0"/>
      <dgm:spPr/>
    </dgm:pt>
    <dgm:pt modelId="{B98B2D33-E57C-4866-95B5-99D42026CCC7}" type="pres">
      <dgm:prSet presAssocID="{3D276DF4-8B0F-4626-8A8B-6F64E6086919}" presName="composite" presStyleCnt="0"/>
      <dgm:spPr/>
    </dgm:pt>
    <dgm:pt modelId="{E4F2B27A-F14E-4CBB-A79D-6EBD8DE82386}" type="pres">
      <dgm:prSet presAssocID="{3D276DF4-8B0F-4626-8A8B-6F64E6086919}" presName="imgShp" presStyleLbl="fgImgPlace1" presStyleIdx="2" presStyleCnt="5"/>
      <dgm:spPr/>
    </dgm:pt>
    <dgm:pt modelId="{01EA4B98-AE4F-4FE1-9DEB-857534446F3E}" type="pres">
      <dgm:prSet presAssocID="{3D276DF4-8B0F-4626-8A8B-6F64E6086919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83A6A8-E3D6-4465-AA5C-45E0693128F1}" type="pres">
      <dgm:prSet presAssocID="{52D0708F-B259-4EE2-90D5-029B130F6573}" presName="spacing" presStyleCnt="0"/>
      <dgm:spPr/>
    </dgm:pt>
    <dgm:pt modelId="{5DFC1EEB-0A7B-4B1B-B0F7-DD73B0419EA0}" type="pres">
      <dgm:prSet presAssocID="{6B6C57D9-5707-45B7-B584-E8F9C72C4F11}" presName="composite" presStyleCnt="0"/>
      <dgm:spPr/>
    </dgm:pt>
    <dgm:pt modelId="{B2726EB2-4CA5-4D66-B2F6-0DDF7861175C}" type="pres">
      <dgm:prSet presAssocID="{6B6C57D9-5707-45B7-B584-E8F9C72C4F11}" presName="imgShp" presStyleLbl="fgImgPlace1" presStyleIdx="3" presStyleCnt="5"/>
      <dgm:spPr/>
    </dgm:pt>
    <dgm:pt modelId="{3C2D04C3-B1E5-4807-AF50-291E64B239AB}" type="pres">
      <dgm:prSet presAssocID="{6B6C57D9-5707-45B7-B584-E8F9C72C4F11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361F7-E66D-4E0C-A0FF-56C23542F005}" type="pres">
      <dgm:prSet presAssocID="{5CA2961B-E43A-4E0D-BC49-82C41F30F51F}" presName="spacing" presStyleCnt="0"/>
      <dgm:spPr/>
    </dgm:pt>
    <dgm:pt modelId="{C3868D00-D0E4-4346-BE73-7D4D9FE95E60}" type="pres">
      <dgm:prSet presAssocID="{E090E095-3A4E-4684-921B-51BD6478D409}" presName="composite" presStyleCnt="0"/>
      <dgm:spPr/>
    </dgm:pt>
    <dgm:pt modelId="{46331312-BB8D-4FDC-93C8-E0045D63D2B5}" type="pres">
      <dgm:prSet presAssocID="{E090E095-3A4E-4684-921B-51BD6478D409}" presName="imgShp" presStyleLbl="fgImgPlace1" presStyleIdx="4" presStyleCnt="5"/>
      <dgm:spPr/>
    </dgm:pt>
    <dgm:pt modelId="{B40570B1-626B-4CDA-BA42-72745992EDBD}" type="pres">
      <dgm:prSet presAssocID="{E090E095-3A4E-4684-921B-51BD6478D40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C80B17-965C-4E80-92A1-497CFE1ADEA2}" srcId="{75B7A99B-3982-40B6-9D35-BE1DA8294361}" destId="{6B6C57D9-5707-45B7-B584-E8F9C72C4F11}" srcOrd="3" destOrd="0" parTransId="{102412C8-694D-448A-847E-8F5CAA1AF842}" sibTransId="{5CA2961B-E43A-4E0D-BC49-82C41F30F51F}"/>
    <dgm:cxn modelId="{3E07C6B4-6AF9-4DED-B486-14BB3A958A83}" type="presOf" srcId="{0649BDFF-A520-4DCC-83CA-FE5B0E9BA62B}" destId="{2541853B-1D9F-4CB5-A791-C2B982B0CAEB}" srcOrd="0" destOrd="0" presId="urn:microsoft.com/office/officeart/2005/8/layout/vList3"/>
    <dgm:cxn modelId="{5D072268-4E07-435D-9A1D-ACC524213B58}" srcId="{75B7A99B-3982-40B6-9D35-BE1DA8294361}" destId="{E090E095-3A4E-4684-921B-51BD6478D409}" srcOrd="4" destOrd="0" parTransId="{EAE5D801-CF8B-4C18-B7F6-5EFBD1913CA4}" sibTransId="{51ABB8D9-5F9B-48F4-8F7F-5EEE857B642B}"/>
    <dgm:cxn modelId="{27DABEAE-834C-4EED-B416-C18ECB398D7A}" type="presOf" srcId="{75B7A99B-3982-40B6-9D35-BE1DA8294361}" destId="{49C06372-898F-4051-9CCC-11D9ECDDE3C9}" srcOrd="0" destOrd="0" presId="urn:microsoft.com/office/officeart/2005/8/layout/vList3"/>
    <dgm:cxn modelId="{11A6BC4C-EA35-48FC-9585-68FC0B97FDA8}" srcId="{75B7A99B-3982-40B6-9D35-BE1DA8294361}" destId="{0649BDFF-A520-4DCC-83CA-FE5B0E9BA62B}" srcOrd="1" destOrd="0" parTransId="{04E7C42B-A56C-4334-940D-937B9B89447A}" sibTransId="{D9C2F2AE-2DF9-4A89-8135-CD53E151E74A}"/>
    <dgm:cxn modelId="{BB563EAB-E159-4C25-BBC1-2EC63FAF96FD}" srcId="{75B7A99B-3982-40B6-9D35-BE1DA8294361}" destId="{5D0E06B9-4013-4311-A800-0D3C5A7FD63C}" srcOrd="0" destOrd="0" parTransId="{0061C98F-EA13-4C7E-B4A1-DDB553D2CDB4}" sibTransId="{431679F5-8DE8-482A-9E9C-2C50DA385C29}"/>
    <dgm:cxn modelId="{6B720426-AF8D-4B64-AAC5-255611FA9EBB}" type="presOf" srcId="{5D0E06B9-4013-4311-A800-0D3C5A7FD63C}" destId="{41856D75-7302-4B59-A6EA-258578C13BCC}" srcOrd="0" destOrd="0" presId="urn:microsoft.com/office/officeart/2005/8/layout/vList3"/>
    <dgm:cxn modelId="{D268F70F-7C39-4ADC-B173-FB2A1FD01B8A}" type="presOf" srcId="{3D276DF4-8B0F-4626-8A8B-6F64E6086919}" destId="{01EA4B98-AE4F-4FE1-9DEB-857534446F3E}" srcOrd="0" destOrd="0" presId="urn:microsoft.com/office/officeart/2005/8/layout/vList3"/>
    <dgm:cxn modelId="{724F75AD-F2CE-4C1E-9570-446D6301BE91}" type="presOf" srcId="{6B6C57D9-5707-45B7-B584-E8F9C72C4F11}" destId="{3C2D04C3-B1E5-4807-AF50-291E64B239AB}" srcOrd="0" destOrd="0" presId="urn:microsoft.com/office/officeart/2005/8/layout/vList3"/>
    <dgm:cxn modelId="{AC691E92-EA1E-41F7-8DA0-405F2D8CB49D}" srcId="{75B7A99B-3982-40B6-9D35-BE1DA8294361}" destId="{3D276DF4-8B0F-4626-8A8B-6F64E6086919}" srcOrd="2" destOrd="0" parTransId="{61AE3D81-E82F-42DE-AAC9-C0F2B3DA6663}" sibTransId="{52D0708F-B259-4EE2-90D5-029B130F6573}"/>
    <dgm:cxn modelId="{54AC7F40-7FB1-47AC-8A1E-B0F0898E2EB1}" type="presOf" srcId="{E090E095-3A4E-4684-921B-51BD6478D409}" destId="{B40570B1-626B-4CDA-BA42-72745992EDBD}" srcOrd="0" destOrd="0" presId="urn:microsoft.com/office/officeart/2005/8/layout/vList3"/>
    <dgm:cxn modelId="{082A7880-3103-4CC3-830B-5F69053D6283}" type="presParOf" srcId="{49C06372-898F-4051-9CCC-11D9ECDDE3C9}" destId="{B774C2F5-EBFA-4014-92EE-2D7779DEFD0C}" srcOrd="0" destOrd="0" presId="urn:microsoft.com/office/officeart/2005/8/layout/vList3"/>
    <dgm:cxn modelId="{D8265A4B-8F6E-4EAE-8BE2-AE5F1BE5D027}" type="presParOf" srcId="{B774C2F5-EBFA-4014-92EE-2D7779DEFD0C}" destId="{A2FC41C2-E400-4469-8EE0-587FF5F8B20E}" srcOrd="0" destOrd="0" presId="urn:microsoft.com/office/officeart/2005/8/layout/vList3"/>
    <dgm:cxn modelId="{D272ACF5-2621-4CEA-9C49-5687374BB5C2}" type="presParOf" srcId="{B774C2F5-EBFA-4014-92EE-2D7779DEFD0C}" destId="{41856D75-7302-4B59-A6EA-258578C13BCC}" srcOrd="1" destOrd="0" presId="urn:microsoft.com/office/officeart/2005/8/layout/vList3"/>
    <dgm:cxn modelId="{775648B3-19C3-4D7A-B262-AB923ED13B43}" type="presParOf" srcId="{49C06372-898F-4051-9CCC-11D9ECDDE3C9}" destId="{B70B6EDA-21E2-437E-8FCE-E9BDA17C3D2E}" srcOrd="1" destOrd="0" presId="urn:microsoft.com/office/officeart/2005/8/layout/vList3"/>
    <dgm:cxn modelId="{B3DE8433-9973-4BE9-9D4A-75F7EC3D97CF}" type="presParOf" srcId="{49C06372-898F-4051-9CCC-11D9ECDDE3C9}" destId="{DCFB8B51-9CEB-46AD-B58C-C27F942E1062}" srcOrd="2" destOrd="0" presId="urn:microsoft.com/office/officeart/2005/8/layout/vList3"/>
    <dgm:cxn modelId="{8CEC1613-D0FB-465A-934C-D76F517B414B}" type="presParOf" srcId="{DCFB8B51-9CEB-46AD-B58C-C27F942E1062}" destId="{C2E4FA3D-832B-4DE4-8990-E9E05B6C8B95}" srcOrd="0" destOrd="0" presId="urn:microsoft.com/office/officeart/2005/8/layout/vList3"/>
    <dgm:cxn modelId="{26989EF4-5DDA-4ED3-AF2D-7A4B2EA40150}" type="presParOf" srcId="{DCFB8B51-9CEB-46AD-B58C-C27F942E1062}" destId="{2541853B-1D9F-4CB5-A791-C2B982B0CAEB}" srcOrd="1" destOrd="0" presId="urn:microsoft.com/office/officeart/2005/8/layout/vList3"/>
    <dgm:cxn modelId="{0F164752-313E-44B1-8AB7-660D3CA13912}" type="presParOf" srcId="{49C06372-898F-4051-9CCC-11D9ECDDE3C9}" destId="{51D0CBF6-DEAE-4C68-9E80-36B369777833}" srcOrd="3" destOrd="0" presId="urn:microsoft.com/office/officeart/2005/8/layout/vList3"/>
    <dgm:cxn modelId="{FC35341D-B412-4BB6-AC80-2BE4E75B85FB}" type="presParOf" srcId="{49C06372-898F-4051-9CCC-11D9ECDDE3C9}" destId="{B98B2D33-E57C-4866-95B5-99D42026CCC7}" srcOrd="4" destOrd="0" presId="urn:microsoft.com/office/officeart/2005/8/layout/vList3"/>
    <dgm:cxn modelId="{2F86CC2A-8A39-4A75-89CA-ED5D40E7E687}" type="presParOf" srcId="{B98B2D33-E57C-4866-95B5-99D42026CCC7}" destId="{E4F2B27A-F14E-4CBB-A79D-6EBD8DE82386}" srcOrd="0" destOrd="0" presId="urn:microsoft.com/office/officeart/2005/8/layout/vList3"/>
    <dgm:cxn modelId="{85A5BB08-0CAA-4397-B882-7F2BCC455704}" type="presParOf" srcId="{B98B2D33-E57C-4866-95B5-99D42026CCC7}" destId="{01EA4B98-AE4F-4FE1-9DEB-857534446F3E}" srcOrd="1" destOrd="0" presId="urn:microsoft.com/office/officeart/2005/8/layout/vList3"/>
    <dgm:cxn modelId="{40F11454-E989-4C60-981B-E00F5DF4ED1D}" type="presParOf" srcId="{49C06372-898F-4051-9CCC-11D9ECDDE3C9}" destId="{DF83A6A8-E3D6-4465-AA5C-45E0693128F1}" srcOrd="5" destOrd="0" presId="urn:microsoft.com/office/officeart/2005/8/layout/vList3"/>
    <dgm:cxn modelId="{940B78BB-5CD3-47F1-B110-C8390DC11105}" type="presParOf" srcId="{49C06372-898F-4051-9CCC-11D9ECDDE3C9}" destId="{5DFC1EEB-0A7B-4B1B-B0F7-DD73B0419EA0}" srcOrd="6" destOrd="0" presId="urn:microsoft.com/office/officeart/2005/8/layout/vList3"/>
    <dgm:cxn modelId="{8ED23B86-73DF-4F25-B359-CA5FA95D9590}" type="presParOf" srcId="{5DFC1EEB-0A7B-4B1B-B0F7-DD73B0419EA0}" destId="{B2726EB2-4CA5-4D66-B2F6-0DDF7861175C}" srcOrd="0" destOrd="0" presId="urn:microsoft.com/office/officeart/2005/8/layout/vList3"/>
    <dgm:cxn modelId="{D8F9FB8E-96BC-4E99-9A0B-D1BFCFA74ED7}" type="presParOf" srcId="{5DFC1EEB-0A7B-4B1B-B0F7-DD73B0419EA0}" destId="{3C2D04C3-B1E5-4807-AF50-291E64B239AB}" srcOrd="1" destOrd="0" presId="urn:microsoft.com/office/officeart/2005/8/layout/vList3"/>
    <dgm:cxn modelId="{9442B169-42F4-4D15-B02A-BD3A1110DE62}" type="presParOf" srcId="{49C06372-898F-4051-9CCC-11D9ECDDE3C9}" destId="{7DA361F7-E66D-4E0C-A0FF-56C23542F005}" srcOrd="7" destOrd="0" presId="urn:microsoft.com/office/officeart/2005/8/layout/vList3"/>
    <dgm:cxn modelId="{ED1C1E13-4074-4CEF-9CE9-8A4749529936}" type="presParOf" srcId="{49C06372-898F-4051-9CCC-11D9ECDDE3C9}" destId="{C3868D00-D0E4-4346-BE73-7D4D9FE95E60}" srcOrd="8" destOrd="0" presId="urn:microsoft.com/office/officeart/2005/8/layout/vList3"/>
    <dgm:cxn modelId="{D5B4A5CF-A160-49E1-A1B2-9F037A9D9F74}" type="presParOf" srcId="{C3868D00-D0E4-4346-BE73-7D4D9FE95E60}" destId="{46331312-BB8D-4FDC-93C8-E0045D63D2B5}" srcOrd="0" destOrd="0" presId="urn:microsoft.com/office/officeart/2005/8/layout/vList3"/>
    <dgm:cxn modelId="{F4AE34DE-A269-482C-B202-19687C96F95B}" type="presParOf" srcId="{C3868D00-D0E4-4346-BE73-7D4D9FE95E60}" destId="{B40570B1-626B-4CDA-BA42-72745992EDB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2A72D0A-8C16-41B4-8C15-0F50E6E9238D}" type="doc">
      <dgm:prSet loTypeId="urn:microsoft.com/office/officeart/2005/8/layout/hierarchy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4DB642-081F-4319-8549-C665A6F222B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Overall GDP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70FA251-4503-44D3-B7B3-F43268C373B4}" type="parTrans" cxnId="{B9025DEB-89CF-4B22-B6AB-233BD80897F2}">
      <dgm:prSet/>
      <dgm:spPr/>
      <dgm:t>
        <a:bodyPr/>
        <a:lstStyle/>
        <a:p>
          <a:endParaRPr lang="en-US"/>
        </a:p>
      </dgm:t>
    </dgm:pt>
    <dgm:pt modelId="{6DAF4FEE-A126-4C4C-8D14-552AB83EDF9D}" type="sibTrans" cxnId="{B9025DEB-89CF-4B22-B6AB-233BD80897F2}">
      <dgm:prSet/>
      <dgm:spPr/>
      <dgm:t>
        <a:bodyPr/>
        <a:lstStyle/>
        <a:p>
          <a:endParaRPr lang="en-US"/>
        </a:p>
      </dgm:t>
    </dgm:pt>
    <dgm:pt modelId="{A3016339-80B1-451D-8C78-23AA516E21D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USA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EFBB3F2-4219-4DC7-B48C-ECCA115D8417}" type="parTrans" cxnId="{1F1A0869-46F4-4833-B2DD-BB5EA0F73FB9}">
      <dgm:prSet/>
      <dgm:spPr/>
      <dgm:t>
        <a:bodyPr/>
        <a:lstStyle/>
        <a:p>
          <a:endParaRPr lang="en-US"/>
        </a:p>
      </dgm:t>
    </dgm:pt>
    <dgm:pt modelId="{79410C5B-6A42-46F7-8AAF-B7120178BF9B}" type="sibTrans" cxnId="{1F1A0869-46F4-4833-B2DD-BB5EA0F73FB9}">
      <dgm:prSet/>
      <dgm:spPr/>
      <dgm:t>
        <a:bodyPr/>
        <a:lstStyle/>
        <a:p>
          <a:endParaRPr lang="en-US"/>
        </a:p>
      </dgm:t>
    </dgm:pt>
    <dgm:pt modelId="{8DB5F4FA-C07F-4377-A13D-9F0DB16EDA8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Service GDP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C5A3324-AA96-4F8A-B969-A852D7EA3CF4}" type="parTrans" cxnId="{C30F0CA5-E802-4CB7-93D9-6D6221D5567B}">
      <dgm:prSet/>
      <dgm:spPr/>
      <dgm:t>
        <a:bodyPr/>
        <a:lstStyle/>
        <a:p>
          <a:endParaRPr lang="en-US"/>
        </a:p>
      </dgm:t>
    </dgm:pt>
    <dgm:pt modelId="{0D61E802-B277-41BD-BAE7-E5FD38551CD7}" type="sibTrans" cxnId="{C30F0CA5-E802-4CB7-93D9-6D6221D5567B}">
      <dgm:prSet/>
      <dgm:spPr/>
      <dgm:t>
        <a:bodyPr/>
        <a:lstStyle/>
        <a:p>
          <a:endParaRPr lang="en-US"/>
        </a:p>
      </dgm:t>
    </dgm:pt>
    <dgm:pt modelId="{9DB66789-61CD-4A3C-B5EC-53FA3869EEC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USA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80791F5-A0B7-4287-AF99-955D871FB917}" type="parTrans" cxnId="{86A4814F-B58B-4CE7-A763-9185E44D4627}">
      <dgm:prSet/>
      <dgm:spPr/>
      <dgm:t>
        <a:bodyPr/>
        <a:lstStyle/>
        <a:p>
          <a:endParaRPr lang="en-US"/>
        </a:p>
      </dgm:t>
    </dgm:pt>
    <dgm:pt modelId="{0DD084E4-5A82-4A0F-B71C-0C914125D2AC}" type="sibTrans" cxnId="{86A4814F-B58B-4CE7-A763-9185E44D4627}">
      <dgm:prSet/>
      <dgm:spPr/>
      <dgm:t>
        <a:bodyPr/>
        <a:lstStyle/>
        <a:p>
          <a:endParaRPr lang="en-US"/>
        </a:p>
      </dgm:t>
    </dgm:pt>
    <dgm:pt modelId="{7939F96B-D456-43CA-8275-43C7615FAB9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China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1E17B1C-3692-4A80-92D5-F205B92A29E4}" type="parTrans" cxnId="{502C300D-6C03-47BD-B896-CD6C1DDFC396}">
      <dgm:prSet/>
      <dgm:spPr/>
      <dgm:t>
        <a:bodyPr/>
        <a:lstStyle/>
        <a:p>
          <a:endParaRPr lang="en-US"/>
        </a:p>
      </dgm:t>
    </dgm:pt>
    <dgm:pt modelId="{35A8859F-091D-4570-A260-B1D219058B88}" type="sibTrans" cxnId="{502C300D-6C03-47BD-B896-CD6C1DDFC396}">
      <dgm:prSet/>
      <dgm:spPr/>
      <dgm:t>
        <a:bodyPr/>
        <a:lstStyle/>
        <a:p>
          <a:endParaRPr lang="en-US"/>
        </a:p>
      </dgm:t>
    </dgm:pt>
    <dgm:pt modelId="{90234F27-C7FA-412D-8E75-580DCF7A082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India 10</a:t>
          </a:r>
          <a:r>
            <a:rPr lang="en-US" baseline="30000" dirty="0" smtClean="0">
              <a:latin typeface="Franklin Gothic Medium Cond" panose="020B0606030402020204" pitchFamily="34" charset="0"/>
            </a:rPr>
            <a:t>th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8EE1A07-E91D-4BB0-B607-46C23A2E0B9B}" type="parTrans" cxnId="{23239E57-96B7-437B-A0CB-24E2A7EC32EC}">
      <dgm:prSet/>
      <dgm:spPr/>
      <dgm:t>
        <a:bodyPr/>
        <a:lstStyle/>
        <a:p>
          <a:endParaRPr lang="en-US"/>
        </a:p>
      </dgm:t>
    </dgm:pt>
    <dgm:pt modelId="{C631D4D0-1E73-48EE-84F5-1E96BB5FA537}" type="sibTrans" cxnId="{23239E57-96B7-437B-A0CB-24E2A7EC32EC}">
      <dgm:prSet/>
      <dgm:spPr/>
      <dgm:t>
        <a:bodyPr/>
        <a:lstStyle/>
        <a:p>
          <a:endParaRPr lang="en-US"/>
        </a:p>
      </dgm:t>
    </dgm:pt>
    <dgm:pt modelId="{9E44CED3-845A-44E4-9CD2-6CC8C7A554A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China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C5E8324-F70E-4CEF-908C-197E4179DF71}" type="parTrans" cxnId="{9D55668B-C86B-4C0B-83A4-7C9953901831}">
      <dgm:prSet/>
      <dgm:spPr/>
      <dgm:t>
        <a:bodyPr/>
        <a:lstStyle/>
        <a:p>
          <a:endParaRPr lang="en-US"/>
        </a:p>
      </dgm:t>
    </dgm:pt>
    <dgm:pt modelId="{A1364A10-66B0-43DF-ABA2-681BA8331FCE}" type="sibTrans" cxnId="{9D55668B-C86B-4C0B-83A4-7C9953901831}">
      <dgm:prSet/>
      <dgm:spPr/>
      <dgm:t>
        <a:bodyPr/>
        <a:lstStyle/>
        <a:p>
          <a:endParaRPr lang="en-US"/>
        </a:p>
      </dgm:t>
    </dgm:pt>
    <dgm:pt modelId="{5CB2F1E8-8144-44F3-B66F-7FDFD1C2CB7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Japan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4268FF1-A034-4635-AFEE-EEA77974900E}" type="parTrans" cxnId="{F5ADBD8B-620D-4548-97B1-82B7711DC3F7}">
      <dgm:prSet/>
      <dgm:spPr/>
      <dgm:t>
        <a:bodyPr/>
        <a:lstStyle/>
        <a:p>
          <a:endParaRPr lang="en-US"/>
        </a:p>
      </dgm:t>
    </dgm:pt>
    <dgm:pt modelId="{AE248D06-59C7-47A7-999F-77B1CC249787}" type="sibTrans" cxnId="{F5ADBD8B-620D-4548-97B1-82B7711DC3F7}">
      <dgm:prSet/>
      <dgm:spPr/>
      <dgm:t>
        <a:bodyPr/>
        <a:lstStyle/>
        <a:p>
          <a:endParaRPr lang="en-US"/>
        </a:p>
      </dgm:t>
    </dgm:pt>
    <dgm:pt modelId="{4199623E-F811-4A8A-8C3A-96C865E8DB8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Japan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B01975E-54DA-4EE3-BDFF-39EF76A3C86D}" type="parTrans" cxnId="{A4EB00C9-7BCF-44FD-8E0A-0E7C1BAB5941}">
      <dgm:prSet/>
      <dgm:spPr/>
      <dgm:t>
        <a:bodyPr/>
        <a:lstStyle/>
        <a:p>
          <a:endParaRPr lang="en-US"/>
        </a:p>
      </dgm:t>
    </dgm:pt>
    <dgm:pt modelId="{3D908684-3A17-4114-A43B-5498066153C5}" type="sibTrans" cxnId="{A4EB00C9-7BCF-44FD-8E0A-0E7C1BAB5941}">
      <dgm:prSet/>
      <dgm:spPr/>
      <dgm:t>
        <a:bodyPr/>
        <a:lstStyle/>
        <a:p>
          <a:endParaRPr lang="en-US"/>
        </a:p>
      </dgm:t>
    </dgm:pt>
    <dgm:pt modelId="{550FAB1E-90A0-4615-B4BC-AED923BD880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India 11</a:t>
          </a:r>
          <a:r>
            <a:rPr lang="en-US" baseline="30000" dirty="0" smtClean="0">
              <a:latin typeface="Franklin Gothic Medium Cond" panose="020B0606030402020204" pitchFamily="34" charset="0"/>
            </a:rPr>
            <a:t>th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6A5DDCA-F608-44F2-A3CE-4D560964BFEA}" type="parTrans" cxnId="{6E5AC561-2E73-4030-8545-07C5D73227BA}">
      <dgm:prSet/>
      <dgm:spPr/>
      <dgm:t>
        <a:bodyPr/>
        <a:lstStyle/>
        <a:p>
          <a:endParaRPr lang="en-US"/>
        </a:p>
      </dgm:t>
    </dgm:pt>
    <dgm:pt modelId="{CCB25F60-83D5-4966-BEB3-70A12D60E149}" type="sibTrans" cxnId="{6E5AC561-2E73-4030-8545-07C5D73227BA}">
      <dgm:prSet/>
      <dgm:spPr/>
      <dgm:t>
        <a:bodyPr/>
        <a:lstStyle/>
        <a:p>
          <a:endParaRPr lang="en-US"/>
        </a:p>
      </dgm:t>
    </dgm:pt>
    <dgm:pt modelId="{AB625D7B-49B0-4552-AFF1-E295E2C09663}" type="pres">
      <dgm:prSet presAssocID="{F2A72D0A-8C16-41B4-8C15-0F50E6E923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11E0ED-A0CB-4E86-9BC5-62BEB489D2EF}" type="pres">
      <dgm:prSet presAssocID="{004DB642-081F-4319-8549-C665A6F222B4}" presName="root" presStyleCnt="0"/>
      <dgm:spPr/>
      <dgm:t>
        <a:bodyPr/>
        <a:lstStyle/>
        <a:p>
          <a:endParaRPr lang="en-US"/>
        </a:p>
      </dgm:t>
    </dgm:pt>
    <dgm:pt modelId="{7FED6E22-D54C-4270-9752-2B5A00A3F46E}" type="pres">
      <dgm:prSet presAssocID="{004DB642-081F-4319-8549-C665A6F222B4}" presName="rootComposite" presStyleCnt="0"/>
      <dgm:spPr/>
      <dgm:t>
        <a:bodyPr/>
        <a:lstStyle/>
        <a:p>
          <a:endParaRPr lang="en-US"/>
        </a:p>
      </dgm:t>
    </dgm:pt>
    <dgm:pt modelId="{CEEB9316-3811-46EE-8520-83B468D74305}" type="pres">
      <dgm:prSet presAssocID="{004DB642-081F-4319-8549-C665A6F222B4}" presName="rootText" presStyleLbl="node1" presStyleIdx="0" presStyleCnt="2" custScaleX="118049"/>
      <dgm:spPr/>
      <dgm:t>
        <a:bodyPr/>
        <a:lstStyle/>
        <a:p>
          <a:endParaRPr lang="en-US"/>
        </a:p>
      </dgm:t>
    </dgm:pt>
    <dgm:pt modelId="{7E4E7741-744B-42B2-A745-96AE65027AD4}" type="pres">
      <dgm:prSet presAssocID="{004DB642-081F-4319-8549-C665A6F222B4}" presName="rootConnector" presStyleLbl="node1" presStyleIdx="0" presStyleCnt="2"/>
      <dgm:spPr/>
      <dgm:t>
        <a:bodyPr/>
        <a:lstStyle/>
        <a:p>
          <a:endParaRPr lang="en-US"/>
        </a:p>
      </dgm:t>
    </dgm:pt>
    <dgm:pt modelId="{9293866E-45D0-44CD-ACF4-B16300DD7DAC}" type="pres">
      <dgm:prSet presAssocID="{004DB642-081F-4319-8549-C665A6F222B4}" presName="childShape" presStyleCnt="0"/>
      <dgm:spPr/>
      <dgm:t>
        <a:bodyPr/>
        <a:lstStyle/>
        <a:p>
          <a:endParaRPr lang="en-US"/>
        </a:p>
      </dgm:t>
    </dgm:pt>
    <dgm:pt modelId="{4D39D81D-90FD-4E15-8221-AD4D05D76E8E}" type="pres">
      <dgm:prSet presAssocID="{AEFBB3F2-4219-4DC7-B48C-ECCA115D8417}" presName="Name13" presStyleLbl="parChTrans1D2" presStyleIdx="0" presStyleCnt="8"/>
      <dgm:spPr/>
      <dgm:t>
        <a:bodyPr/>
        <a:lstStyle/>
        <a:p>
          <a:endParaRPr lang="en-US"/>
        </a:p>
      </dgm:t>
    </dgm:pt>
    <dgm:pt modelId="{7773F7A2-2223-4512-AA59-EC0FC18602FB}" type="pres">
      <dgm:prSet presAssocID="{A3016339-80B1-451D-8C78-23AA516E21DC}" presName="childText" presStyleLbl="bgAcc1" presStyleIdx="0" presStyleCnt="8" custScaleX="118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9B7FF-E76A-42FF-BD06-4C03D8A53E54}" type="pres">
      <dgm:prSet presAssocID="{8C5E8324-F70E-4CEF-908C-197E4179DF71}" presName="Name13" presStyleLbl="parChTrans1D2" presStyleIdx="1" presStyleCnt="8"/>
      <dgm:spPr/>
      <dgm:t>
        <a:bodyPr/>
        <a:lstStyle/>
        <a:p>
          <a:endParaRPr lang="en-US"/>
        </a:p>
      </dgm:t>
    </dgm:pt>
    <dgm:pt modelId="{B7BD8A8F-B3CC-4E0A-97A3-B48CE7EB9BFD}" type="pres">
      <dgm:prSet presAssocID="{9E44CED3-845A-44E4-9CD2-6CC8C7A554A3}" presName="childText" presStyleLbl="bgAcc1" presStyleIdx="1" presStyleCnt="8" custScaleX="118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8A91DE-7AF7-4C92-A0C6-E815873B601E}" type="pres">
      <dgm:prSet presAssocID="{14268FF1-A034-4635-AFEE-EEA77974900E}" presName="Name13" presStyleLbl="parChTrans1D2" presStyleIdx="2" presStyleCnt="8"/>
      <dgm:spPr/>
      <dgm:t>
        <a:bodyPr/>
        <a:lstStyle/>
        <a:p>
          <a:endParaRPr lang="en-US"/>
        </a:p>
      </dgm:t>
    </dgm:pt>
    <dgm:pt modelId="{4B7586FC-E2F1-43A2-8C86-1054FD8C7A94}" type="pres">
      <dgm:prSet presAssocID="{5CB2F1E8-8144-44F3-B66F-7FDFD1C2CB7F}" presName="childText" presStyleLbl="bgAcc1" presStyleIdx="2" presStyleCnt="8" custScaleX="118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D8B28-B23D-4DF6-9962-D3776A50EDF6}" type="pres">
      <dgm:prSet presAssocID="{88EE1A07-E91D-4BB0-B607-46C23A2E0B9B}" presName="Name13" presStyleLbl="parChTrans1D2" presStyleIdx="3" presStyleCnt="8"/>
      <dgm:spPr/>
      <dgm:t>
        <a:bodyPr/>
        <a:lstStyle/>
        <a:p>
          <a:endParaRPr lang="en-US"/>
        </a:p>
      </dgm:t>
    </dgm:pt>
    <dgm:pt modelId="{00A3197C-3C87-420E-A231-1189FAB8F6ED}" type="pres">
      <dgm:prSet presAssocID="{90234F27-C7FA-412D-8E75-580DCF7A082D}" presName="childText" presStyleLbl="bgAcc1" presStyleIdx="3" presStyleCnt="8" custScaleX="118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1D575-D4FE-4ABD-8BBD-2B2F83887A61}" type="pres">
      <dgm:prSet presAssocID="{8DB5F4FA-C07F-4377-A13D-9F0DB16EDA85}" presName="root" presStyleCnt="0"/>
      <dgm:spPr/>
      <dgm:t>
        <a:bodyPr/>
        <a:lstStyle/>
        <a:p>
          <a:endParaRPr lang="en-US"/>
        </a:p>
      </dgm:t>
    </dgm:pt>
    <dgm:pt modelId="{39D152D8-FD13-4717-9319-94B513632B77}" type="pres">
      <dgm:prSet presAssocID="{8DB5F4FA-C07F-4377-A13D-9F0DB16EDA85}" presName="rootComposite" presStyleCnt="0"/>
      <dgm:spPr/>
      <dgm:t>
        <a:bodyPr/>
        <a:lstStyle/>
        <a:p>
          <a:endParaRPr lang="en-US"/>
        </a:p>
      </dgm:t>
    </dgm:pt>
    <dgm:pt modelId="{87A36407-6A5A-48AA-A4D2-315C31760582}" type="pres">
      <dgm:prSet presAssocID="{8DB5F4FA-C07F-4377-A13D-9F0DB16EDA85}" presName="rootText" presStyleLbl="node1" presStyleIdx="1" presStyleCnt="2" custScaleX="118049"/>
      <dgm:spPr/>
      <dgm:t>
        <a:bodyPr/>
        <a:lstStyle/>
        <a:p>
          <a:endParaRPr lang="en-US"/>
        </a:p>
      </dgm:t>
    </dgm:pt>
    <dgm:pt modelId="{ADBC2A49-55A3-4A89-A873-5CA99098F368}" type="pres">
      <dgm:prSet presAssocID="{8DB5F4FA-C07F-4377-A13D-9F0DB16EDA85}" presName="rootConnector" presStyleLbl="node1" presStyleIdx="1" presStyleCnt="2"/>
      <dgm:spPr/>
      <dgm:t>
        <a:bodyPr/>
        <a:lstStyle/>
        <a:p>
          <a:endParaRPr lang="en-US"/>
        </a:p>
      </dgm:t>
    </dgm:pt>
    <dgm:pt modelId="{5119B244-5F99-4F17-B6D4-38C46E5D45B3}" type="pres">
      <dgm:prSet presAssocID="{8DB5F4FA-C07F-4377-A13D-9F0DB16EDA85}" presName="childShape" presStyleCnt="0"/>
      <dgm:spPr/>
      <dgm:t>
        <a:bodyPr/>
        <a:lstStyle/>
        <a:p>
          <a:endParaRPr lang="en-US"/>
        </a:p>
      </dgm:t>
    </dgm:pt>
    <dgm:pt modelId="{02D7F3F6-3E5B-46FB-B20D-E61D5D86D9E4}" type="pres">
      <dgm:prSet presAssocID="{E80791F5-A0B7-4287-AF99-955D871FB917}" presName="Name13" presStyleLbl="parChTrans1D2" presStyleIdx="4" presStyleCnt="8"/>
      <dgm:spPr/>
      <dgm:t>
        <a:bodyPr/>
        <a:lstStyle/>
        <a:p>
          <a:endParaRPr lang="en-US"/>
        </a:p>
      </dgm:t>
    </dgm:pt>
    <dgm:pt modelId="{F0806495-D699-4044-83D7-35CF26FF8F5E}" type="pres">
      <dgm:prSet presAssocID="{9DB66789-61CD-4A3C-B5EC-53FA3869EECC}" presName="childText" presStyleLbl="bgAcc1" presStyleIdx="4" presStyleCnt="8" custScaleX="118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16839-B550-4DEC-B4D7-F1C375F770CA}" type="pres">
      <dgm:prSet presAssocID="{81E17B1C-3692-4A80-92D5-F205B92A29E4}" presName="Name13" presStyleLbl="parChTrans1D2" presStyleIdx="5" presStyleCnt="8"/>
      <dgm:spPr/>
      <dgm:t>
        <a:bodyPr/>
        <a:lstStyle/>
        <a:p>
          <a:endParaRPr lang="en-US"/>
        </a:p>
      </dgm:t>
    </dgm:pt>
    <dgm:pt modelId="{FFEC27C0-69EE-49D5-A257-190370F6B442}" type="pres">
      <dgm:prSet presAssocID="{7939F96B-D456-43CA-8275-43C7615FAB95}" presName="childText" presStyleLbl="bgAcc1" presStyleIdx="5" presStyleCnt="8" custScaleX="118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83F1F-6C9C-47DD-AD54-E8CD9489F97D}" type="pres">
      <dgm:prSet presAssocID="{9B01975E-54DA-4EE3-BDFF-39EF76A3C86D}" presName="Name13" presStyleLbl="parChTrans1D2" presStyleIdx="6" presStyleCnt="8"/>
      <dgm:spPr/>
      <dgm:t>
        <a:bodyPr/>
        <a:lstStyle/>
        <a:p>
          <a:endParaRPr lang="en-US"/>
        </a:p>
      </dgm:t>
    </dgm:pt>
    <dgm:pt modelId="{B2C56F3E-E5C8-4D68-91F0-6E2190B7BC7E}" type="pres">
      <dgm:prSet presAssocID="{4199623E-F811-4A8A-8C3A-96C865E8DB86}" presName="childText" presStyleLbl="bgAcc1" presStyleIdx="6" presStyleCnt="8" custScaleX="118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7F352-86CB-4A38-B999-5F7BFCABD87F}" type="pres">
      <dgm:prSet presAssocID="{D6A5DDCA-F608-44F2-A3CE-4D560964BFEA}" presName="Name13" presStyleLbl="parChTrans1D2" presStyleIdx="7" presStyleCnt="8"/>
      <dgm:spPr/>
      <dgm:t>
        <a:bodyPr/>
        <a:lstStyle/>
        <a:p>
          <a:endParaRPr lang="en-US"/>
        </a:p>
      </dgm:t>
    </dgm:pt>
    <dgm:pt modelId="{152385DE-BD8B-4BFE-9D25-DA08E6BB0082}" type="pres">
      <dgm:prSet presAssocID="{550FAB1E-90A0-4615-B4BC-AED923BD8808}" presName="childText" presStyleLbl="bgAcc1" presStyleIdx="7" presStyleCnt="8" custScaleX="1180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86A468-F457-4DC2-8E2E-CB0E8173C813}" type="presOf" srcId="{7939F96B-D456-43CA-8275-43C7615FAB95}" destId="{FFEC27C0-69EE-49D5-A257-190370F6B442}" srcOrd="0" destOrd="0" presId="urn:microsoft.com/office/officeart/2005/8/layout/hierarchy3"/>
    <dgm:cxn modelId="{02C48957-31BB-47C8-8FFC-E929B2998FD9}" type="presOf" srcId="{004DB642-081F-4319-8549-C665A6F222B4}" destId="{7E4E7741-744B-42B2-A745-96AE65027AD4}" srcOrd="1" destOrd="0" presId="urn:microsoft.com/office/officeart/2005/8/layout/hierarchy3"/>
    <dgm:cxn modelId="{D91E087E-28D9-4452-866E-4423B232ADBD}" type="presOf" srcId="{90234F27-C7FA-412D-8E75-580DCF7A082D}" destId="{00A3197C-3C87-420E-A231-1189FAB8F6ED}" srcOrd="0" destOrd="0" presId="urn:microsoft.com/office/officeart/2005/8/layout/hierarchy3"/>
    <dgm:cxn modelId="{D0107E16-FE2B-425B-AB76-B1CDC879C088}" type="presOf" srcId="{A3016339-80B1-451D-8C78-23AA516E21DC}" destId="{7773F7A2-2223-4512-AA59-EC0FC18602FB}" srcOrd="0" destOrd="0" presId="urn:microsoft.com/office/officeart/2005/8/layout/hierarchy3"/>
    <dgm:cxn modelId="{6E5AC561-2E73-4030-8545-07C5D73227BA}" srcId="{8DB5F4FA-C07F-4377-A13D-9F0DB16EDA85}" destId="{550FAB1E-90A0-4615-B4BC-AED923BD8808}" srcOrd="3" destOrd="0" parTransId="{D6A5DDCA-F608-44F2-A3CE-4D560964BFEA}" sibTransId="{CCB25F60-83D5-4966-BEB3-70A12D60E149}"/>
    <dgm:cxn modelId="{DF01DB6A-43CF-4746-89F1-DC551A290E7F}" type="presOf" srcId="{8C5E8324-F70E-4CEF-908C-197E4179DF71}" destId="{C1A9B7FF-E76A-42FF-BD06-4C03D8A53E54}" srcOrd="0" destOrd="0" presId="urn:microsoft.com/office/officeart/2005/8/layout/hierarchy3"/>
    <dgm:cxn modelId="{6CDA6888-EA95-4981-B5A5-358D71440916}" type="presOf" srcId="{9DB66789-61CD-4A3C-B5EC-53FA3869EECC}" destId="{F0806495-D699-4044-83D7-35CF26FF8F5E}" srcOrd="0" destOrd="0" presId="urn:microsoft.com/office/officeart/2005/8/layout/hierarchy3"/>
    <dgm:cxn modelId="{0421694D-6C99-401C-A85A-19B4902005E1}" type="presOf" srcId="{4199623E-F811-4A8A-8C3A-96C865E8DB86}" destId="{B2C56F3E-E5C8-4D68-91F0-6E2190B7BC7E}" srcOrd="0" destOrd="0" presId="urn:microsoft.com/office/officeart/2005/8/layout/hierarchy3"/>
    <dgm:cxn modelId="{2400CE9F-11B9-476B-B71A-ED5D33233861}" type="presOf" srcId="{8DB5F4FA-C07F-4377-A13D-9F0DB16EDA85}" destId="{87A36407-6A5A-48AA-A4D2-315C31760582}" srcOrd="0" destOrd="0" presId="urn:microsoft.com/office/officeart/2005/8/layout/hierarchy3"/>
    <dgm:cxn modelId="{502C300D-6C03-47BD-B896-CD6C1DDFC396}" srcId="{8DB5F4FA-C07F-4377-A13D-9F0DB16EDA85}" destId="{7939F96B-D456-43CA-8275-43C7615FAB95}" srcOrd="1" destOrd="0" parTransId="{81E17B1C-3692-4A80-92D5-F205B92A29E4}" sibTransId="{35A8859F-091D-4570-A260-B1D219058B88}"/>
    <dgm:cxn modelId="{C30F0CA5-E802-4CB7-93D9-6D6221D5567B}" srcId="{F2A72D0A-8C16-41B4-8C15-0F50E6E9238D}" destId="{8DB5F4FA-C07F-4377-A13D-9F0DB16EDA85}" srcOrd="1" destOrd="0" parTransId="{DC5A3324-AA96-4F8A-B969-A852D7EA3CF4}" sibTransId="{0D61E802-B277-41BD-BAE7-E5FD38551CD7}"/>
    <dgm:cxn modelId="{9D55668B-C86B-4C0B-83A4-7C9953901831}" srcId="{004DB642-081F-4319-8549-C665A6F222B4}" destId="{9E44CED3-845A-44E4-9CD2-6CC8C7A554A3}" srcOrd="1" destOrd="0" parTransId="{8C5E8324-F70E-4CEF-908C-197E4179DF71}" sibTransId="{A1364A10-66B0-43DF-ABA2-681BA8331FCE}"/>
    <dgm:cxn modelId="{3C7C89EE-CE0C-4204-BD95-4A9EA994FC2A}" type="presOf" srcId="{88EE1A07-E91D-4BB0-B607-46C23A2E0B9B}" destId="{CA4D8B28-B23D-4DF6-9962-D3776A50EDF6}" srcOrd="0" destOrd="0" presId="urn:microsoft.com/office/officeart/2005/8/layout/hierarchy3"/>
    <dgm:cxn modelId="{86A4814F-B58B-4CE7-A763-9185E44D4627}" srcId="{8DB5F4FA-C07F-4377-A13D-9F0DB16EDA85}" destId="{9DB66789-61CD-4A3C-B5EC-53FA3869EECC}" srcOrd="0" destOrd="0" parTransId="{E80791F5-A0B7-4287-AF99-955D871FB917}" sibTransId="{0DD084E4-5A82-4A0F-B71C-0C914125D2AC}"/>
    <dgm:cxn modelId="{06CB8A2C-87C8-4696-8F70-4E4B9D873C23}" type="presOf" srcId="{5CB2F1E8-8144-44F3-B66F-7FDFD1C2CB7F}" destId="{4B7586FC-E2F1-43A2-8C86-1054FD8C7A94}" srcOrd="0" destOrd="0" presId="urn:microsoft.com/office/officeart/2005/8/layout/hierarchy3"/>
    <dgm:cxn modelId="{53C5B9B2-E5F6-4F34-9E72-B27EEBB9B559}" type="presOf" srcId="{14268FF1-A034-4635-AFEE-EEA77974900E}" destId="{028A91DE-7AF7-4C92-A0C6-E815873B601E}" srcOrd="0" destOrd="0" presId="urn:microsoft.com/office/officeart/2005/8/layout/hierarchy3"/>
    <dgm:cxn modelId="{C05B1706-0ABC-49C2-8130-C31923E4699C}" type="presOf" srcId="{F2A72D0A-8C16-41B4-8C15-0F50E6E9238D}" destId="{AB625D7B-49B0-4552-AFF1-E295E2C09663}" srcOrd="0" destOrd="0" presId="urn:microsoft.com/office/officeart/2005/8/layout/hierarchy3"/>
    <dgm:cxn modelId="{A4EB00C9-7BCF-44FD-8E0A-0E7C1BAB5941}" srcId="{8DB5F4FA-C07F-4377-A13D-9F0DB16EDA85}" destId="{4199623E-F811-4A8A-8C3A-96C865E8DB86}" srcOrd="2" destOrd="0" parTransId="{9B01975E-54DA-4EE3-BDFF-39EF76A3C86D}" sibTransId="{3D908684-3A17-4114-A43B-5498066153C5}"/>
    <dgm:cxn modelId="{5CDEE2ED-21E1-47A7-B9D2-3551AA57BFBC}" type="presOf" srcId="{E80791F5-A0B7-4287-AF99-955D871FB917}" destId="{02D7F3F6-3E5B-46FB-B20D-E61D5D86D9E4}" srcOrd="0" destOrd="0" presId="urn:microsoft.com/office/officeart/2005/8/layout/hierarchy3"/>
    <dgm:cxn modelId="{1F1A0869-46F4-4833-B2DD-BB5EA0F73FB9}" srcId="{004DB642-081F-4319-8549-C665A6F222B4}" destId="{A3016339-80B1-451D-8C78-23AA516E21DC}" srcOrd="0" destOrd="0" parTransId="{AEFBB3F2-4219-4DC7-B48C-ECCA115D8417}" sibTransId="{79410C5B-6A42-46F7-8AAF-B7120178BF9B}"/>
    <dgm:cxn modelId="{A1021403-417B-4EB1-B85E-2C8CF36B6077}" type="presOf" srcId="{550FAB1E-90A0-4615-B4BC-AED923BD8808}" destId="{152385DE-BD8B-4BFE-9D25-DA08E6BB0082}" srcOrd="0" destOrd="0" presId="urn:microsoft.com/office/officeart/2005/8/layout/hierarchy3"/>
    <dgm:cxn modelId="{63D1ECDF-5A99-4CBC-857A-32B8451FE3A5}" type="presOf" srcId="{8DB5F4FA-C07F-4377-A13D-9F0DB16EDA85}" destId="{ADBC2A49-55A3-4A89-A873-5CA99098F368}" srcOrd="1" destOrd="0" presId="urn:microsoft.com/office/officeart/2005/8/layout/hierarchy3"/>
    <dgm:cxn modelId="{350CC767-A761-4414-93C7-53A4E614BEE6}" type="presOf" srcId="{D6A5DDCA-F608-44F2-A3CE-4D560964BFEA}" destId="{53A7F352-86CB-4A38-B999-5F7BFCABD87F}" srcOrd="0" destOrd="0" presId="urn:microsoft.com/office/officeart/2005/8/layout/hierarchy3"/>
    <dgm:cxn modelId="{1F5E5B1B-AD2D-4FFC-B629-47856BC94994}" type="presOf" srcId="{9B01975E-54DA-4EE3-BDFF-39EF76A3C86D}" destId="{48283F1F-6C9C-47DD-AD54-E8CD9489F97D}" srcOrd="0" destOrd="0" presId="urn:microsoft.com/office/officeart/2005/8/layout/hierarchy3"/>
    <dgm:cxn modelId="{B9025DEB-89CF-4B22-B6AB-233BD80897F2}" srcId="{F2A72D0A-8C16-41B4-8C15-0F50E6E9238D}" destId="{004DB642-081F-4319-8549-C665A6F222B4}" srcOrd="0" destOrd="0" parTransId="{C70FA251-4503-44D3-B7B3-F43268C373B4}" sibTransId="{6DAF4FEE-A126-4C4C-8D14-552AB83EDF9D}"/>
    <dgm:cxn modelId="{E80ED152-DF9E-45D4-9BFB-E4C33D4C9BC0}" type="presOf" srcId="{004DB642-081F-4319-8549-C665A6F222B4}" destId="{CEEB9316-3811-46EE-8520-83B468D74305}" srcOrd="0" destOrd="0" presId="urn:microsoft.com/office/officeart/2005/8/layout/hierarchy3"/>
    <dgm:cxn modelId="{F5ADBD8B-620D-4548-97B1-82B7711DC3F7}" srcId="{004DB642-081F-4319-8549-C665A6F222B4}" destId="{5CB2F1E8-8144-44F3-B66F-7FDFD1C2CB7F}" srcOrd="2" destOrd="0" parTransId="{14268FF1-A034-4635-AFEE-EEA77974900E}" sibTransId="{AE248D06-59C7-47A7-999F-77B1CC249787}"/>
    <dgm:cxn modelId="{C20CB20A-27BF-4EB0-9E5C-4DBFF97607B0}" type="presOf" srcId="{81E17B1C-3692-4A80-92D5-F205B92A29E4}" destId="{DF116839-B550-4DEC-B4D7-F1C375F770CA}" srcOrd="0" destOrd="0" presId="urn:microsoft.com/office/officeart/2005/8/layout/hierarchy3"/>
    <dgm:cxn modelId="{824C54BE-2F6A-43E7-9A28-07FACCDA54E4}" type="presOf" srcId="{AEFBB3F2-4219-4DC7-B48C-ECCA115D8417}" destId="{4D39D81D-90FD-4E15-8221-AD4D05D76E8E}" srcOrd="0" destOrd="0" presId="urn:microsoft.com/office/officeart/2005/8/layout/hierarchy3"/>
    <dgm:cxn modelId="{0A9BFC2C-46A3-4790-B886-39195515838A}" type="presOf" srcId="{9E44CED3-845A-44E4-9CD2-6CC8C7A554A3}" destId="{B7BD8A8F-B3CC-4E0A-97A3-B48CE7EB9BFD}" srcOrd="0" destOrd="0" presId="urn:microsoft.com/office/officeart/2005/8/layout/hierarchy3"/>
    <dgm:cxn modelId="{23239E57-96B7-437B-A0CB-24E2A7EC32EC}" srcId="{004DB642-081F-4319-8549-C665A6F222B4}" destId="{90234F27-C7FA-412D-8E75-580DCF7A082D}" srcOrd="3" destOrd="0" parTransId="{88EE1A07-E91D-4BB0-B607-46C23A2E0B9B}" sibTransId="{C631D4D0-1E73-48EE-84F5-1E96BB5FA537}"/>
    <dgm:cxn modelId="{63870D85-C376-46F1-A4BF-4CD4B95F57E6}" type="presParOf" srcId="{AB625D7B-49B0-4552-AFF1-E295E2C09663}" destId="{DD11E0ED-A0CB-4E86-9BC5-62BEB489D2EF}" srcOrd="0" destOrd="0" presId="urn:microsoft.com/office/officeart/2005/8/layout/hierarchy3"/>
    <dgm:cxn modelId="{26E09F54-FB2F-4F9E-85D6-47ABA0B6C459}" type="presParOf" srcId="{DD11E0ED-A0CB-4E86-9BC5-62BEB489D2EF}" destId="{7FED6E22-D54C-4270-9752-2B5A00A3F46E}" srcOrd="0" destOrd="0" presId="urn:microsoft.com/office/officeart/2005/8/layout/hierarchy3"/>
    <dgm:cxn modelId="{F72396C6-5CD9-4412-8460-3AAE97A61554}" type="presParOf" srcId="{7FED6E22-D54C-4270-9752-2B5A00A3F46E}" destId="{CEEB9316-3811-46EE-8520-83B468D74305}" srcOrd="0" destOrd="0" presId="urn:microsoft.com/office/officeart/2005/8/layout/hierarchy3"/>
    <dgm:cxn modelId="{E4763CED-F27D-4193-B6B0-A29A5E6780A2}" type="presParOf" srcId="{7FED6E22-D54C-4270-9752-2B5A00A3F46E}" destId="{7E4E7741-744B-42B2-A745-96AE65027AD4}" srcOrd="1" destOrd="0" presId="urn:microsoft.com/office/officeart/2005/8/layout/hierarchy3"/>
    <dgm:cxn modelId="{CD3CC9DA-9442-4A8E-AD76-AAA9D075687F}" type="presParOf" srcId="{DD11E0ED-A0CB-4E86-9BC5-62BEB489D2EF}" destId="{9293866E-45D0-44CD-ACF4-B16300DD7DAC}" srcOrd="1" destOrd="0" presId="urn:microsoft.com/office/officeart/2005/8/layout/hierarchy3"/>
    <dgm:cxn modelId="{6DE89E6D-25AC-4C09-A8C7-0A9F91075FA7}" type="presParOf" srcId="{9293866E-45D0-44CD-ACF4-B16300DD7DAC}" destId="{4D39D81D-90FD-4E15-8221-AD4D05D76E8E}" srcOrd="0" destOrd="0" presId="urn:microsoft.com/office/officeart/2005/8/layout/hierarchy3"/>
    <dgm:cxn modelId="{00E6B2B9-B098-47A8-9486-54804F019651}" type="presParOf" srcId="{9293866E-45D0-44CD-ACF4-B16300DD7DAC}" destId="{7773F7A2-2223-4512-AA59-EC0FC18602FB}" srcOrd="1" destOrd="0" presId="urn:microsoft.com/office/officeart/2005/8/layout/hierarchy3"/>
    <dgm:cxn modelId="{E6968D00-C3E7-4C6C-95B1-77C78FF76714}" type="presParOf" srcId="{9293866E-45D0-44CD-ACF4-B16300DD7DAC}" destId="{C1A9B7FF-E76A-42FF-BD06-4C03D8A53E54}" srcOrd="2" destOrd="0" presId="urn:microsoft.com/office/officeart/2005/8/layout/hierarchy3"/>
    <dgm:cxn modelId="{E836443D-4264-4A07-9487-FF70E4869B69}" type="presParOf" srcId="{9293866E-45D0-44CD-ACF4-B16300DD7DAC}" destId="{B7BD8A8F-B3CC-4E0A-97A3-B48CE7EB9BFD}" srcOrd="3" destOrd="0" presId="urn:microsoft.com/office/officeart/2005/8/layout/hierarchy3"/>
    <dgm:cxn modelId="{AA63E255-6F25-4D38-A7EB-4475F0C71564}" type="presParOf" srcId="{9293866E-45D0-44CD-ACF4-B16300DD7DAC}" destId="{028A91DE-7AF7-4C92-A0C6-E815873B601E}" srcOrd="4" destOrd="0" presId="urn:microsoft.com/office/officeart/2005/8/layout/hierarchy3"/>
    <dgm:cxn modelId="{62D800E2-CC52-4DA0-B426-8FCFC53A1C1F}" type="presParOf" srcId="{9293866E-45D0-44CD-ACF4-B16300DD7DAC}" destId="{4B7586FC-E2F1-43A2-8C86-1054FD8C7A94}" srcOrd="5" destOrd="0" presId="urn:microsoft.com/office/officeart/2005/8/layout/hierarchy3"/>
    <dgm:cxn modelId="{5EF68D36-56B1-411C-BD68-1654BFCC5D77}" type="presParOf" srcId="{9293866E-45D0-44CD-ACF4-B16300DD7DAC}" destId="{CA4D8B28-B23D-4DF6-9962-D3776A50EDF6}" srcOrd="6" destOrd="0" presId="urn:microsoft.com/office/officeart/2005/8/layout/hierarchy3"/>
    <dgm:cxn modelId="{67A491C1-44B3-4F14-8CBD-87F41E7BE080}" type="presParOf" srcId="{9293866E-45D0-44CD-ACF4-B16300DD7DAC}" destId="{00A3197C-3C87-420E-A231-1189FAB8F6ED}" srcOrd="7" destOrd="0" presId="urn:microsoft.com/office/officeart/2005/8/layout/hierarchy3"/>
    <dgm:cxn modelId="{DEA013D2-261A-472D-A2D9-F706E7DFF086}" type="presParOf" srcId="{AB625D7B-49B0-4552-AFF1-E295E2C09663}" destId="{7171D575-D4FE-4ABD-8BBD-2B2F83887A61}" srcOrd="1" destOrd="0" presId="urn:microsoft.com/office/officeart/2005/8/layout/hierarchy3"/>
    <dgm:cxn modelId="{385004CD-78F2-4F93-ADCB-EC9FEDB97733}" type="presParOf" srcId="{7171D575-D4FE-4ABD-8BBD-2B2F83887A61}" destId="{39D152D8-FD13-4717-9319-94B513632B77}" srcOrd="0" destOrd="0" presId="urn:microsoft.com/office/officeart/2005/8/layout/hierarchy3"/>
    <dgm:cxn modelId="{F6561F30-0566-4161-A0EB-27FBD35FA4D2}" type="presParOf" srcId="{39D152D8-FD13-4717-9319-94B513632B77}" destId="{87A36407-6A5A-48AA-A4D2-315C31760582}" srcOrd="0" destOrd="0" presId="urn:microsoft.com/office/officeart/2005/8/layout/hierarchy3"/>
    <dgm:cxn modelId="{B92A4A14-F025-4FCF-8E8E-0E0458FD9BFA}" type="presParOf" srcId="{39D152D8-FD13-4717-9319-94B513632B77}" destId="{ADBC2A49-55A3-4A89-A873-5CA99098F368}" srcOrd="1" destOrd="0" presId="urn:microsoft.com/office/officeart/2005/8/layout/hierarchy3"/>
    <dgm:cxn modelId="{A36E3B75-E075-4160-9C27-0048FDA2A53E}" type="presParOf" srcId="{7171D575-D4FE-4ABD-8BBD-2B2F83887A61}" destId="{5119B244-5F99-4F17-B6D4-38C46E5D45B3}" srcOrd="1" destOrd="0" presId="urn:microsoft.com/office/officeart/2005/8/layout/hierarchy3"/>
    <dgm:cxn modelId="{E6212192-A202-4683-9BF9-02A675AB71D6}" type="presParOf" srcId="{5119B244-5F99-4F17-B6D4-38C46E5D45B3}" destId="{02D7F3F6-3E5B-46FB-B20D-E61D5D86D9E4}" srcOrd="0" destOrd="0" presId="urn:microsoft.com/office/officeart/2005/8/layout/hierarchy3"/>
    <dgm:cxn modelId="{FBE4F1AC-756D-4F59-83F6-C5FEB258447D}" type="presParOf" srcId="{5119B244-5F99-4F17-B6D4-38C46E5D45B3}" destId="{F0806495-D699-4044-83D7-35CF26FF8F5E}" srcOrd="1" destOrd="0" presId="urn:microsoft.com/office/officeart/2005/8/layout/hierarchy3"/>
    <dgm:cxn modelId="{701EA906-E284-4347-9CA5-489BBCC31393}" type="presParOf" srcId="{5119B244-5F99-4F17-B6D4-38C46E5D45B3}" destId="{DF116839-B550-4DEC-B4D7-F1C375F770CA}" srcOrd="2" destOrd="0" presId="urn:microsoft.com/office/officeart/2005/8/layout/hierarchy3"/>
    <dgm:cxn modelId="{A96ECCEB-A63D-4507-A56A-222D394DBC88}" type="presParOf" srcId="{5119B244-5F99-4F17-B6D4-38C46E5D45B3}" destId="{FFEC27C0-69EE-49D5-A257-190370F6B442}" srcOrd="3" destOrd="0" presId="urn:microsoft.com/office/officeart/2005/8/layout/hierarchy3"/>
    <dgm:cxn modelId="{52C52181-9F2D-4E6D-A2C7-94178E6B9A22}" type="presParOf" srcId="{5119B244-5F99-4F17-B6D4-38C46E5D45B3}" destId="{48283F1F-6C9C-47DD-AD54-E8CD9489F97D}" srcOrd="4" destOrd="0" presId="urn:microsoft.com/office/officeart/2005/8/layout/hierarchy3"/>
    <dgm:cxn modelId="{EE7FC8F2-744C-468B-94C4-315C81D3D201}" type="presParOf" srcId="{5119B244-5F99-4F17-B6D4-38C46E5D45B3}" destId="{B2C56F3E-E5C8-4D68-91F0-6E2190B7BC7E}" srcOrd="5" destOrd="0" presId="urn:microsoft.com/office/officeart/2005/8/layout/hierarchy3"/>
    <dgm:cxn modelId="{7B08D350-F18E-4EBA-8A96-08A3C5446426}" type="presParOf" srcId="{5119B244-5F99-4F17-B6D4-38C46E5D45B3}" destId="{53A7F352-86CB-4A38-B999-5F7BFCABD87F}" srcOrd="6" destOrd="0" presId="urn:microsoft.com/office/officeart/2005/8/layout/hierarchy3"/>
    <dgm:cxn modelId="{21497C86-4F30-4969-855A-513310339191}" type="presParOf" srcId="{5119B244-5F99-4F17-B6D4-38C46E5D45B3}" destId="{152385DE-BD8B-4BFE-9D25-DA08E6BB0082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5B7A99B-3982-40B6-9D35-BE1DA8294361}" type="doc">
      <dgm:prSet loTypeId="urn:microsoft.com/office/officeart/2005/8/layout/vList3" loCatId="picture" qsTypeId="urn:microsoft.com/office/officeart/2005/8/quickstyle/simple1" qsCatId="simple" csTypeId="urn:microsoft.com/office/officeart/2005/8/colors/colorful1" csCatId="colorful" phldr="1"/>
      <dgm:spPr/>
    </dgm:pt>
    <dgm:pt modelId="{5D0E06B9-4013-4311-A800-0D3C5A7FD63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Rankings</a:t>
          </a:r>
        </a:p>
      </dgm:t>
    </dgm:pt>
    <dgm:pt modelId="{0061C98F-EA13-4C7E-B4A1-DDB553D2CDB4}" type="parTrans" cxnId="{BB563EAB-E159-4C25-BBC1-2EC63FAF96FD}">
      <dgm:prSet/>
      <dgm:spPr/>
      <dgm:t>
        <a:bodyPr/>
        <a:lstStyle/>
        <a:p>
          <a:endParaRPr lang="en-US"/>
        </a:p>
      </dgm:t>
    </dgm:pt>
    <dgm:pt modelId="{431679F5-8DE8-482A-9E9C-2C50DA385C29}" type="sibTrans" cxnId="{BB563EAB-E159-4C25-BBC1-2EC63FAF96FD}">
      <dgm:prSet/>
      <dgm:spPr/>
      <dgm:t>
        <a:bodyPr/>
        <a:lstStyle/>
        <a:p>
          <a:endParaRPr lang="en-US"/>
        </a:p>
      </dgm:t>
    </dgm:pt>
    <dgm:pt modelId="{0649BDFF-A520-4DCC-83CA-FE5B0E9BA62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Tourism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4E7C42B-A56C-4334-940D-937B9B89447A}" type="parTrans" cxnId="{11A6BC4C-EA35-48FC-9585-68FC0B97FDA8}">
      <dgm:prSet/>
      <dgm:spPr/>
      <dgm:t>
        <a:bodyPr/>
        <a:lstStyle/>
        <a:p>
          <a:endParaRPr lang="en-US"/>
        </a:p>
      </dgm:t>
    </dgm:pt>
    <dgm:pt modelId="{D9C2F2AE-2DF9-4A89-8135-CD53E151E74A}" type="sibTrans" cxnId="{11A6BC4C-EA35-48FC-9585-68FC0B97FDA8}">
      <dgm:prSet/>
      <dgm:spPr/>
      <dgm:t>
        <a:bodyPr/>
        <a:lstStyle/>
        <a:p>
          <a:endParaRPr lang="en-US"/>
        </a:p>
      </dgm:t>
    </dgm:pt>
    <dgm:pt modelId="{6B6C57D9-5707-45B7-B584-E8F9C72C4F1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E-Commerce / Retail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02412C8-694D-448A-847E-8F5CAA1AF842}" type="parTrans" cxnId="{59C80B17-965C-4E80-92A1-497CFE1ADEA2}">
      <dgm:prSet/>
      <dgm:spPr/>
      <dgm:t>
        <a:bodyPr/>
        <a:lstStyle/>
        <a:p>
          <a:endParaRPr lang="en-US"/>
        </a:p>
      </dgm:t>
    </dgm:pt>
    <dgm:pt modelId="{5CA2961B-E43A-4E0D-BC49-82C41F30F51F}" type="sibTrans" cxnId="{59C80B17-965C-4E80-92A1-497CFE1ADEA2}">
      <dgm:prSet/>
      <dgm:spPr/>
      <dgm:t>
        <a:bodyPr/>
        <a:lstStyle/>
        <a:p>
          <a:endParaRPr lang="en-US"/>
        </a:p>
      </dgm:t>
    </dgm:pt>
    <dgm:pt modelId="{3D276DF4-8B0F-4626-8A8B-6F64E608691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IT/ICT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AE3D81-E82F-42DE-AAC9-C0F2B3DA6663}" type="parTrans" cxnId="{AC691E92-EA1E-41F7-8DA0-405F2D8CB49D}">
      <dgm:prSet/>
      <dgm:spPr/>
      <dgm:t>
        <a:bodyPr/>
        <a:lstStyle/>
        <a:p>
          <a:endParaRPr lang="en-US"/>
        </a:p>
      </dgm:t>
    </dgm:pt>
    <dgm:pt modelId="{52D0708F-B259-4EE2-90D5-029B130F6573}" type="sibTrans" cxnId="{AC691E92-EA1E-41F7-8DA0-405F2D8CB49D}">
      <dgm:prSet/>
      <dgm:spPr/>
      <dgm:t>
        <a:bodyPr/>
        <a:lstStyle/>
        <a:p>
          <a:endParaRPr lang="en-US"/>
        </a:p>
      </dgm:t>
    </dgm:pt>
    <dgm:pt modelId="{E090E095-3A4E-4684-921B-51BD6478D40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Entertainment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E5D801-CF8B-4C18-B7F6-5EFBD1913CA4}" type="parTrans" cxnId="{5D072268-4E07-435D-9A1D-ACC524213B58}">
      <dgm:prSet/>
      <dgm:spPr/>
      <dgm:t>
        <a:bodyPr/>
        <a:lstStyle/>
        <a:p>
          <a:endParaRPr lang="en-US"/>
        </a:p>
      </dgm:t>
    </dgm:pt>
    <dgm:pt modelId="{51ABB8D9-5F9B-48F4-8F7F-5EEE857B642B}" type="sibTrans" cxnId="{5D072268-4E07-435D-9A1D-ACC524213B58}">
      <dgm:prSet/>
      <dgm:spPr/>
      <dgm:t>
        <a:bodyPr/>
        <a:lstStyle/>
        <a:p>
          <a:endParaRPr lang="en-US"/>
        </a:p>
      </dgm:t>
    </dgm:pt>
    <dgm:pt modelId="{49C06372-898F-4051-9CCC-11D9ECDDE3C9}" type="pres">
      <dgm:prSet presAssocID="{75B7A99B-3982-40B6-9D35-BE1DA8294361}" presName="linearFlow" presStyleCnt="0">
        <dgm:presLayoutVars>
          <dgm:dir/>
          <dgm:resizeHandles val="exact"/>
        </dgm:presLayoutVars>
      </dgm:prSet>
      <dgm:spPr/>
    </dgm:pt>
    <dgm:pt modelId="{B774C2F5-EBFA-4014-92EE-2D7779DEFD0C}" type="pres">
      <dgm:prSet presAssocID="{5D0E06B9-4013-4311-A800-0D3C5A7FD63C}" presName="composite" presStyleCnt="0"/>
      <dgm:spPr/>
    </dgm:pt>
    <dgm:pt modelId="{A2FC41C2-E400-4469-8EE0-587FF5F8B20E}" type="pres">
      <dgm:prSet presAssocID="{5D0E06B9-4013-4311-A800-0D3C5A7FD63C}" presName="imgShp" presStyleLbl="fgImgPlace1" presStyleIdx="0" presStyleCnt="5"/>
      <dgm:spPr/>
    </dgm:pt>
    <dgm:pt modelId="{41856D75-7302-4B59-A6EA-258578C13BCC}" type="pres">
      <dgm:prSet presAssocID="{5D0E06B9-4013-4311-A800-0D3C5A7FD63C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0B6EDA-21E2-437E-8FCE-E9BDA17C3D2E}" type="pres">
      <dgm:prSet presAssocID="{431679F5-8DE8-482A-9E9C-2C50DA385C29}" presName="spacing" presStyleCnt="0"/>
      <dgm:spPr/>
    </dgm:pt>
    <dgm:pt modelId="{DCFB8B51-9CEB-46AD-B58C-C27F942E1062}" type="pres">
      <dgm:prSet presAssocID="{0649BDFF-A520-4DCC-83CA-FE5B0E9BA62B}" presName="composite" presStyleCnt="0"/>
      <dgm:spPr/>
    </dgm:pt>
    <dgm:pt modelId="{C2E4FA3D-832B-4DE4-8990-E9E05B6C8B95}" type="pres">
      <dgm:prSet presAssocID="{0649BDFF-A520-4DCC-83CA-FE5B0E9BA62B}" presName="imgShp" presStyleLbl="fgImgPlace1" presStyleIdx="1" presStyleCnt="5"/>
      <dgm:spPr/>
    </dgm:pt>
    <dgm:pt modelId="{2541853B-1D9F-4CB5-A791-C2B982B0CAEB}" type="pres">
      <dgm:prSet presAssocID="{0649BDFF-A520-4DCC-83CA-FE5B0E9BA62B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D0CBF6-DEAE-4C68-9E80-36B369777833}" type="pres">
      <dgm:prSet presAssocID="{D9C2F2AE-2DF9-4A89-8135-CD53E151E74A}" presName="spacing" presStyleCnt="0"/>
      <dgm:spPr/>
    </dgm:pt>
    <dgm:pt modelId="{B98B2D33-E57C-4866-95B5-99D42026CCC7}" type="pres">
      <dgm:prSet presAssocID="{3D276DF4-8B0F-4626-8A8B-6F64E6086919}" presName="composite" presStyleCnt="0"/>
      <dgm:spPr/>
    </dgm:pt>
    <dgm:pt modelId="{E4F2B27A-F14E-4CBB-A79D-6EBD8DE82386}" type="pres">
      <dgm:prSet presAssocID="{3D276DF4-8B0F-4626-8A8B-6F64E6086919}" presName="imgShp" presStyleLbl="fgImgPlace1" presStyleIdx="2" presStyleCnt="5"/>
      <dgm:spPr/>
    </dgm:pt>
    <dgm:pt modelId="{01EA4B98-AE4F-4FE1-9DEB-857534446F3E}" type="pres">
      <dgm:prSet presAssocID="{3D276DF4-8B0F-4626-8A8B-6F64E6086919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83A6A8-E3D6-4465-AA5C-45E0693128F1}" type="pres">
      <dgm:prSet presAssocID="{52D0708F-B259-4EE2-90D5-029B130F6573}" presName="spacing" presStyleCnt="0"/>
      <dgm:spPr/>
    </dgm:pt>
    <dgm:pt modelId="{5DFC1EEB-0A7B-4B1B-B0F7-DD73B0419EA0}" type="pres">
      <dgm:prSet presAssocID="{6B6C57D9-5707-45B7-B584-E8F9C72C4F11}" presName="composite" presStyleCnt="0"/>
      <dgm:spPr/>
    </dgm:pt>
    <dgm:pt modelId="{B2726EB2-4CA5-4D66-B2F6-0DDF7861175C}" type="pres">
      <dgm:prSet presAssocID="{6B6C57D9-5707-45B7-B584-E8F9C72C4F11}" presName="imgShp" presStyleLbl="fgImgPlace1" presStyleIdx="3" presStyleCnt="5"/>
      <dgm:spPr/>
    </dgm:pt>
    <dgm:pt modelId="{3C2D04C3-B1E5-4807-AF50-291E64B239AB}" type="pres">
      <dgm:prSet presAssocID="{6B6C57D9-5707-45B7-B584-E8F9C72C4F11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361F7-E66D-4E0C-A0FF-56C23542F005}" type="pres">
      <dgm:prSet presAssocID="{5CA2961B-E43A-4E0D-BC49-82C41F30F51F}" presName="spacing" presStyleCnt="0"/>
      <dgm:spPr/>
    </dgm:pt>
    <dgm:pt modelId="{C3868D00-D0E4-4346-BE73-7D4D9FE95E60}" type="pres">
      <dgm:prSet presAssocID="{E090E095-3A4E-4684-921B-51BD6478D409}" presName="composite" presStyleCnt="0"/>
      <dgm:spPr/>
    </dgm:pt>
    <dgm:pt modelId="{46331312-BB8D-4FDC-93C8-E0045D63D2B5}" type="pres">
      <dgm:prSet presAssocID="{E090E095-3A4E-4684-921B-51BD6478D409}" presName="imgShp" presStyleLbl="fgImgPlace1" presStyleIdx="4" presStyleCnt="5"/>
      <dgm:spPr/>
    </dgm:pt>
    <dgm:pt modelId="{B40570B1-626B-4CDA-BA42-72745992EDBD}" type="pres">
      <dgm:prSet presAssocID="{E090E095-3A4E-4684-921B-51BD6478D40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C80B17-965C-4E80-92A1-497CFE1ADEA2}" srcId="{75B7A99B-3982-40B6-9D35-BE1DA8294361}" destId="{6B6C57D9-5707-45B7-B584-E8F9C72C4F11}" srcOrd="3" destOrd="0" parTransId="{102412C8-694D-448A-847E-8F5CAA1AF842}" sibTransId="{5CA2961B-E43A-4E0D-BC49-82C41F30F51F}"/>
    <dgm:cxn modelId="{F4180442-FA92-4012-AFA4-AC92963183B4}" type="presOf" srcId="{3D276DF4-8B0F-4626-8A8B-6F64E6086919}" destId="{01EA4B98-AE4F-4FE1-9DEB-857534446F3E}" srcOrd="0" destOrd="0" presId="urn:microsoft.com/office/officeart/2005/8/layout/vList3"/>
    <dgm:cxn modelId="{5D072268-4E07-435D-9A1D-ACC524213B58}" srcId="{75B7A99B-3982-40B6-9D35-BE1DA8294361}" destId="{E090E095-3A4E-4684-921B-51BD6478D409}" srcOrd="4" destOrd="0" parTransId="{EAE5D801-CF8B-4C18-B7F6-5EFBD1913CA4}" sibTransId="{51ABB8D9-5F9B-48F4-8F7F-5EEE857B642B}"/>
    <dgm:cxn modelId="{11A6BC4C-EA35-48FC-9585-68FC0B97FDA8}" srcId="{75B7A99B-3982-40B6-9D35-BE1DA8294361}" destId="{0649BDFF-A520-4DCC-83CA-FE5B0E9BA62B}" srcOrd="1" destOrd="0" parTransId="{04E7C42B-A56C-4334-940D-937B9B89447A}" sibTransId="{D9C2F2AE-2DF9-4A89-8135-CD53E151E74A}"/>
    <dgm:cxn modelId="{BB563EAB-E159-4C25-BBC1-2EC63FAF96FD}" srcId="{75B7A99B-3982-40B6-9D35-BE1DA8294361}" destId="{5D0E06B9-4013-4311-A800-0D3C5A7FD63C}" srcOrd="0" destOrd="0" parTransId="{0061C98F-EA13-4C7E-B4A1-DDB553D2CDB4}" sibTransId="{431679F5-8DE8-482A-9E9C-2C50DA385C29}"/>
    <dgm:cxn modelId="{0C72E26A-BFCF-46B5-95CC-FEE1A68E5076}" type="presOf" srcId="{6B6C57D9-5707-45B7-B584-E8F9C72C4F11}" destId="{3C2D04C3-B1E5-4807-AF50-291E64B239AB}" srcOrd="0" destOrd="0" presId="urn:microsoft.com/office/officeart/2005/8/layout/vList3"/>
    <dgm:cxn modelId="{560CC874-AAEF-4DC0-986C-CA77B6387A94}" type="presOf" srcId="{E090E095-3A4E-4684-921B-51BD6478D409}" destId="{B40570B1-626B-4CDA-BA42-72745992EDBD}" srcOrd="0" destOrd="0" presId="urn:microsoft.com/office/officeart/2005/8/layout/vList3"/>
    <dgm:cxn modelId="{FCF937A9-A331-489B-B99A-567E315B68C7}" type="presOf" srcId="{5D0E06B9-4013-4311-A800-0D3C5A7FD63C}" destId="{41856D75-7302-4B59-A6EA-258578C13BCC}" srcOrd="0" destOrd="0" presId="urn:microsoft.com/office/officeart/2005/8/layout/vList3"/>
    <dgm:cxn modelId="{621CBD88-31A1-4AEC-A42E-F218ECEA0DF3}" type="presOf" srcId="{0649BDFF-A520-4DCC-83CA-FE5B0E9BA62B}" destId="{2541853B-1D9F-4CB5-A791-C2B982B0CAEB}" srcOrd="0" destOrd="0" presId="urn:microsoft.com/office/officeart/2005/8/layout/vList3"/>
    <dgm:cxn modelId="{AC691E92-EA1E-41F7-8DA0-405F2D8CB49D}" srcId="{75B7A99B-3982-40B6-9D35-BE1DA8294361}" destId="{3D276DF4-8B0F-4626-8A8B-6F64E6086919}" srcOrd="2" destOrd="0" parTransId="{61AE3D81-E82F-42DE-AAC9-C0F2B3DA6663}" sibTransId="{52D0708F-B259-4EE2-90D5-029B130F6573}"/>
    <dgm:cxn modelId="{15650CAA-2024-431E-A825-C33BFA5275AB}" type="presOf" srcId="{75B7A99B-3982-40B6-9D35-BE1DA8294361}" destId="{49C06372-898F-4051-9CCC-11D9ECDDE3C9}" srcOrd="0" destOrd="0" presId="urn:microsoft.com/office/officeart/2005/8/layout/vList3"/>
    <dgm:cxn modelId="{56349492-D37D-4632-99B4-57997C2E3FFC}" type="presParOf" srcId="{49C06372-898F-4051-9CCC-11D9ECDDE3C9}" destId="{B774C2F5-EBFA-4014-92EE-2D7779DEFD0C}" srcOrd="0" destOrd="0" presId="urn:microsoft.com/office/officeart/2005/8/layout/vList3"/>
    <dgm:cxn modelId="{CD868721-C470-43D9-B05C-A30D77801CB1}" type="presParOf" srcId="{B774C2F5-EBFA-4014-92EE-2D7779DEFD0C}" destId="{A2FC41C2-E400-4469-8EE0-587FF5F8B20E}" srcOrd="0" destOrd="0" presId="urn:microsoft.com/office/officeart/2005/8/layout/vList3"/>
    <dgm:cxn modelId="{29559928-4EDF-4CB3-81FC-59CD9B54F5EF}" type="presParOf" srcId="{B774C2F5-EBFA-4014-92EE-2D7779DEFD0C}" destId="{41856D75-7302-4B59-A6EA-258578C13BCC}" srcOrd="1" destOrd="0" presId="urn:microsoft.com/office/officeart/2005/8/layout/vList3"/>
    <dgm:cxn modelId="{9D9D0CC0-2E92-4475-86AA-12C3A1220224}" type="presParOf" srcId="{49C06372-898F-4051-9CCC-11D9ECDDE3C9}" destId="{B70B6EDA-21E2-437E-8FCE-E9BDA17C3D2E}" srcOrd="1" destOrd="0" presId="urn:microsoft.com/office/officeart/2005/8/layout/vList3"/>
    <dgm:cxn modelId="{60582D6B-F5A1-4283-A58D-0E879AD56E37}" type="presParOf" srcId="{49C06372-898F-4051-9CCC-11D9ECDDE3C9}" destId="{DCFB8B51-9CEB-46AD-B58C-C27F942E1062}" srcOrd="2" destOrd="0" presId="urn:microsoft.com/office/officeart/2005/8/layout/vList3"/>
    <dgm:cxn modelId="{E0F4AE46-C7A7-4B10-9817-D870BB1EE9DF}" type="presParOf" srcId="{DCFB8B51-9CEB-46AD-B58C-C27F942E1062}" destId="{C2E4FA3D-832B-4DE4-8990-E9E05B6C8B95}" srcOrd="0" destOrd="0" presId="urn:microsoft.com/office/officeart/2005/8/layout/vList3"/>
    <dgm:cxn modelId="{C7E80348-A1CD-46A3-9D0E-C6506F7AAFD4}" type="presParOf" srcId="{DCFB8B51-9CEB-46AD-B58C-C27F942E1062}" destId="{2541853B-1D9F-4CB5-A791-C2B982B0CAEB}" srcOrd="1" destOrd="0" presId="urn:microsoft.com/office/officeart/2005/8/layout/vList3"/>
    <dgm:cxn modelId="{DE5BB7E9-21DE-4D22-89D7-B7DCD621FCE0}" type="presParOf" srcId="{49C06372-898F-4051-9CCC-11D9ECDDE3C9}" destId="{51D0CBF6-DEAE-4C68-9E80-36B369777833}" srcOrd="3" destOrd="0" presId="urn:microsoft.com/office/officeart/2005/8/layout/vList3"/>
    <dgm:cxn modelId="{E9D029AD-F34F-4F5B-9C01-36965F2C3510}" type="presParOf" srcId="{49C06372-898F-4051-9CCC-11D9ECDDE3C9}" destId="{B98B2D33-E57C-4866-95B5-99D42026CCC7}" srcOrd="4" destOrd="0" presId="urn:microsoft.com/office/officeart/2005/8/layout/vList3"/>
    <dgm:cxn modelId="{AA5FD1A1-E7B7-49A7-9D1F-DF88F44E1A2A}" type="presParOf" srcId="{B98B2D33-E57C-4866-95B5-99D42026CCC7}" destId="{E4F2B27A-F14E-4CBB-A79D-6EBD8DE82386}" srcOrd="0" destOrd="0" presId="urn:microsoft.com/office/officeart/2005/8/layout/vList3"/>
    <dgm:cxn modelId="{9E9112A3-780B-4C0B-B03B-EC745A67F2DC}" type="presParOf" srcId="{B98B2D33-E57C-4866-95B5-99D42026CCC7}" destId="{01EA4B98-AE4F-4FE1-9DEB-857534446F3E}" srcOrd="1" destOrd="0" presId="urn:microsoft.com/office/officeart/2005/8/layout/vList3"/>
    <dgm:cxn modelId="{68B46DC0-21D8-448C-9147-8C0BF03C26EC}" type="presParOf" srcId="{49C06372-898F-4051-9CCC-11D9ECDDE3C9}" destId="{DF83A6A8-E3D6-4465-AA5C-45E0693128F1}" srcOrd="5" destOrd="0" presId="urn:microsoft.com/office/officeart/2005/8/layout/vList3"/>
    <dgm:cxn modelId="{C60BA382-C9A0-4DDC-9D85-D17405C09256}" type="presParOf" srcId="{49C06372-898F-4051-9CCC-11D9ECDDE3C9}" destId="{5DFC1EEB-0A7B-4B1B-B0F7-DD73B0419EA0}" srcOrd="6" destOrd="0" presId="urn:microsoft.com/office/officeart/2005/8/layout/vList3"/>
    <dgm:cxn modelId="{055B73CE-CE8A-4F1E-B000-403F6F6F1C1A}" type="presParOf" srcId="{5DFC1EEB-0A7B-4B1B-B0F7-DD73B0419EA0}" destId="{B2726EB2-4CA5-4D66-B2F6-0DDF7861175C}" srcOrd="0" destOrd="0" presId="urn:microsoft.com/office/officeart/2005/8/layout/vList3"/>
    <dgm:cxn modelId="{9B3BADC5-202B-46D2-B406-8C1FB452948F}" type="presParOf" srcId="{5DFC1EEB-0A7B-4B1B-B0F7-DD73B0419EA0}" destId="{3C2D04C3-B1E5-4807-AF50-291E64B239AB}" srcOrd="1" destOrd="0" presId="urn:microsoft.com/office/officeart/2005/8/layout/vList3"/>
    <dgm:cxn modelId="{B6D865C4-D370-4EFD-BDA8-2A910959484C}" type="presParOf" srcId="{49C06372-898F-4051-9CCC-11D9ECDDE3C9}" destId="{7DA361F7-E66D-4E0C-A0FF-56C23542F005}" srcOrd="7" destOrd="0" presId="urn:microsoft.com/office/officeart/2005/8/layout/vList3"/>
    <dgm:cxn modelId="{7D640C75-BD74-4617-A06A-897B62F2DC75}" type="presParOf" srcId="{49C06372-898F-4051-9CCC-11D9ECDDE3C9}" destId="{C3868D00-D0E4-4346-BE73-7D4D9FE95E60}" srcOrd="8" destOrd="0" presId="urn:microsoft.com/office/officeart/2005/8/layout/vList3"/>
    <dgm:cxn modelId="{479E1643-B693-42ED-8158-ABCC1A20E20D}" type="presParOf" srcId="{C3868D00-D0E4-4346-BE73-7D4D9FE95E60}" destId="{46331312-BB8D-4FDC-93C8-E0045D63D2B5}" srcOrd="0" destOrd="0" presId="urn:microsoft.com/office/officeart/2005/8/layout/vList3"/>
    <dgm:cxn modelId="{321751CA-46BA-4358-94A9-8302A471AFEF}" type="presParOf" srcId="{C3868D00-D0E4-4346-BE73-7D4D9FE95E60}" destId="{B40570B1-626B-4CDA-BA42-72745992EDB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948C414-E760-4279-8415-E47819F7A22D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9BDEF8-9145-4A65-A488-1AB6A65FF43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Shipping</a:t>
          </a:r>
        </a:p>
      </dgm:t>
    </dgm:pt>
    <dgm:pt modelId="{A08031C9-82F9-40D2-847B-305A72119774}" type="parTrans" cxnId="{6CC5C312-39C0-4FA8-8116-A5869EE98228}">
      <dgm:prSet/>
      <dgm:spPr/>
      <dgm:t>
        <a:bodyPr/>
        <a:lstStyle/>
        <a:p>
          <a:endParaRPr lang="en-US"/>
        </a:p>
      </dgm:t>
    </dgm:pt>
    <dgm:pt modelId="{F3DC6A60-933F-4008-B4C5-B3ECB1B5E326}" type="sibTrans" cxnId="{6CC5C312-39C0-4FA8-8116-A5869EE98228}">
      <dgm:prSet/>
      <dgm:spPr/>
      <dgm:t>
        <a:bodyPr/>
        <a:lstStyle/>
        <a:p>
          <a:endParaRPr lang="en-US"/>
        </a:p>
      </dgm:t>
    </dgm:pt>
    <dgm:pt modelId="{43D23DCB-8B26-4BDC-9C1E-0090DF3CEB4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Telecom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2A057C0-838D-44FD-99A1-E6A16E8665C3}" type="parTrans" cxnId="{CAC8C741-F653-4D92-B95F-003D7E2651B0}">
      <dgm:prSet/>
      <dgm:spPr/>
      <dgm:t>
        <a:bodyPr/>
        <a:lstStyle/>
        <a:p>
          <a:endParaRPr lang="en-US"/>
        </a:p>
      </dgm:t>
    </dgm:pt>
    <dgm:pt modelId="{822D58E4-E0E5-4361-8107-38E6EE480FEC}" type="sibTrans" cxnId="{CAC8C741-F653-4D92-B95F-003D7E2651B0}">
      <dgm:prSet/>
      <dgm:spPr/>
      <dgm:t>
        <a:bodyPr/>
        <a:lstStyle/>
        <a:p>
          <a:endParaRPr lang="en-US"/>
        </a:p>
      </dgm:t>
    </dgm:pt>
    <dgm:pt modelId="{B39F4963-24B0-4062-8B14-DC6442BF88A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</a:p>
      </dgm:t>
    </dgm:pt>
    <dgm:pt modelId="{B130F2C2-971D-4A4E-95EB-BF4115096B62}" type="parTrans" cxnId="{4006E3D7-4850-4DE4-846E-BEADC786995B}">
      <dgm:prSet/>
      <dgm:spPr/>
      <dgm:t>
        <a:bodyPr/>
        <a:lstStyle/>
        <a:p>
          <a:endParaRPr lang="en-US"/>
        </a:p>
      </dgm:t>
    </dgm:pt>
    <dgm:pt modelId="{04DF3B06-5F01-4D5F-82B0-D8DD5E2CFB1F}" type="sibTrans" cxnId="{4006E3D7-4850-4DE4-846E-BEADC786995B}">
      <dgm:prSet/>
      <dgm:spPr/>
      <dgm:t>
        <a:bodyPr/>
        <a:lstStyle/>
        <a:p>
          <a:endParaRPr lang="en-US"/>
        </a:p>
      </dgm:t>
    </dgm:pt>
    <dgm:pt modelId="{9997BC2B-7F09-404F-AA81-ED274C62A3D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Real Estate</a:t>
          </a:r>
          <a:br>
            <a:rPr lang="en-US" dirty="0" smtClean="0">
              <a:latin typeface="Franklin Gothic Medium Cond" panose="020B0606030402020204" pitchFamily="34" charset="0"/>
            </a:rPr>
          </a:br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43EA56-2682-49FE-BB87-C800044BD033}" type="parTrans" cxnId="{DE3F5D6F-2E91-41F1-AF3F-6144FE9618EA}">
      <dgm:prSet/>
      <dgm:spPr/>
      <dgm:t>
        <a:bodyPr/>
        <a:lstStyle/>
        <a:p>
          <a:endParaRPr lang="en-US"/>
        </a:p>
      </dgm:t>
    </dgm:pt>
    <dgm:pt modelId="{854ED25C-17E8-4A16-A33B-0424345256AA}" type="sibTrans" cxnId="{DE3F5D6F-2E91-41F1-AF3F-6144FE9618EA}">
      <dgm:prSet/>
      <dgm:spPr/>
      <dgm:t>
        <a:bodyPr/>
        <a:lstStyle/>
        <a:p>
          <a:endParaRPr lang="en-US"/>
        </a:p>
      </dgm:t>
    </dgm:pt>
    <dgm:pt modelId="{3A89F07A-8941-4363-8283-659BE6892C38}" type="pres">
      <dgm:prSet presAssocID="{3948C414-E760-4279-8415-E47819F7A22D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8F8C19-25D9-40D5-8C12-5EB63742834D}" type="pres">
      <dgm:prSet presAssocID="{A29BDEF8-9145-4A65-A488-1AB6A65FF437}" presName="composite" presStyleCnt="0"/>
      <dgm:spPr/>
    </dgm:pt>
    <dgm:pt modelId="{87493D45-ABE6-4BD7-9AC7-02E8637E97A1}" type="pres">
      <dgm:prSet presAssocID="{A29BDEF8-9145-4A65-A488-1AB6A65FF437}" presName="Image" presStyleLbl="align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63FF1C4-6703-4958-8AF1-83EF7ACC9E8C}" type="pres">
      <dgm:prSet presAssocID="{A29BDEF8-9145-4A65-A488-1AB6A65FF437}" presName="Accent" presStyleLbl="parChTrans1D1" presStyleIdx="0" presStyleCnt="4"/>
      <dgm:spPr/>
    </dgm:pt>
    <dgm:pt modelId="{15AD366C-CD8B-4FCC-9CDD-956B8CE8B931}" type="pres">
      <dgm:prSet presAssocID="{A29BDEF8-9145-4A65-A488-1AB6A65FF437}" presName="Parent" presStyleLbl="revTx" presStyleIdx="0" presStyleCnt="4" custLinFactNeighborY="-3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1E585-1ABB-4848-8D3A-4ED9E1F4E6C3}" type="pres">
      <dgm:prSet presAssocID="{F3DC6A60-933F-4008-B4C5-B3ECB1B5E326}" presName="sibTrans" presStyleCnt="0"/>
      <dgm:spPr/>
    </dgm:pt>
    <dgm:pt modelId="{9C3B36D8-A1E9-443B-8AE6-C542B2414ADF}" type="pres">
      <dgm:prSet presAssocID="{B39F4963-24B0-4062-8B14-DC6442BF88AC}" presName="composite" presStyleCnt="0"/>
      <dgm:spPr/>
    </dgm:pt>
    <dgm:pt modelId="{ABC41487-0283-4C9B-B0CB-DF65216FA870}" type="pres">
      <dgm:prSet presAssocID="{B39F4963-24B0-4062-8B14-DC6442BF88AC}" presName="Image" presStyleLbl="align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CB4D662-D522-4FC7-9852-CD77055194D2}" type="pres">
      <dgm:prSet presAssocID="{B39F4963-24B0-4062-8B14-DC6442BF88AC}" presName="Accent" presStyleLbl="parChTrans1D1" presStyleIdx="1" presStyleCnt="4"/>
      <dgm:spPr/>
    </dgm:pt>
    <dgm:pt modelId="{066BD035-A61D-4D79-B072-E5CE7D85DB8D}" type="pres">
      <dgm:prSet presAssocID="{B39F4963-24B0-4062-8B14-DC6442BF88AC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573A7-E28A-4545-8EFB-B3F30A29A931}" type="pres">
      <dgm:prSet presAssocID="{04DF3B06-5F01-4D5F-82B0-D8DD5E2CFB1F}" presName="sibTrans" presStyleCnt="0"/>
      <dgm:spPr/>
    </dgm:pt>
    <dgm:pt modelId="{B64EB46F-1B19-4036-9C25-FA1CBA13D47A}" type="pres">
      <dgm:prSet presAssocID="{43D23DCB-8B26-4BDC-9C1E-0090DF3CEB40}" presName="composite" presStyleCnt="0"/>
      <dgm:spPr/>
    </dgm:pt>
    <dgm:pt modelId="{9788D006-B060-4800-B2E4-3169BB716400}" type="pres">
      <dgm:prSet presAssocID="{43D23DCB-8B26-4BDC-9C1E-0090DF3CEB40}" presName="Image" presStyleLbl="align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95265037-6885-4D9B-B340-C0713C630B90}" type="pres">
      <dgm:prSet presAssocID="{43D23DCB-8B26-4BDC-9C1E-0090DF3CEB40}" presName="Accent" presStyleLbl="parChTrans1D1" presStyleIdx="2" presStyleCnt="4"/>
      <dgm:spPr/>
    </dgm:pt>
    <dgm:pt modelId="{5E992F49-866E-4939-B55A-4465F6E0E47A}" type="pres">
      <dgm:prSet presAssocID="{43D23DCB-8B26-4BDC-9C1E-0090DF3CEB40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A50BA9-F9AB-45BD-9A9D-72FBD39827ED}" type="pres">
      <dgm:prSet presAssocID="{822D58E4-E0E5-4361-8107-38E6EE480FEC}" presName="sibTrans" presStyleCnt="0"/>
      <dgm:spPr/>
    </dgm:pt>
    <dgm:pt modelId="{ABBFC1C0-E136-445A-AA2C-7027C5F5B365}" type="pres">
      <dgm:prSet presAssocID="{9997BC2B-7F09-404F-AA81-ED274C62A3D2}" presName="composite" presStyleCnt="0"/>
      <dgm:spPr/>
    </dgm:pt>
    <dgm:pt modelId="{7D2B3BE0-5918-49FF-A868-693B6062E649}" type="pres">
      <dgm:prSet presAssocID="{9997BC2B-7F09-404F-AA81-ED274C62A3D2}" presName="Image" presStyleLbl="alig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F1A0BB11-2D3D-43D5-B64B-46A7440EAB78}" type="pres">
      <dgm:prSet presAssocID="{9997BC2B-7F09-404F-AA81-ED274C62A3D2}" presName="Accent" presStyleLbl="parChTrans1D1" presStyleIdx="3" presStyleCnt="4"/>
      <dgm:spPr/>
    </dgm:pt>
    <dgm:pt modelId="{DBF3798C-9646-4E30-9D35-85C14A53D65C}" type="pres">
      <dgm:prSet presAssocID="{9997BC2B-7F09-404F-AA81-ED274C62A3D2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0844CA-C2A5-4536-A478-BDA2A5A34437}" type="presOf" srcId="{43D23DCB-8B26-4BDC-9C1E-0090DF3CEB40}" destId="{5E992F49-866E-4939-B55A-4465F6E0E47A}" srcOrd="0" destOrd="0" presId="urn:microsoft.com/office/officeart/2008/layout/PictureLineup"/>
    <dgm:cxn modelId="{B00E6331-C41E-480F-AF88-2977EBAA890D}" type="presOf" srcId="{9997BC2B-7F09-404F-AA81-ED274C62A3D2}" destId="{DBF3798C-9646-4E30-9D35-85C14A53D65C}" srcOrd="0" destOrd="0" presId="urn:microsoft.com/office/officeart/2008/layout/PictureLineup"/>
    <dgm:cxn modelId="{4006E3D7-4850-4DE4-846E-BEADC786995B}" srcId="{3948C414-E760-4279-8415-E47819F7A22D}" destId="{B39F4963-24B0-4062-8B14-DC6442BF88AC}" srcOrd="1" destOrd="0" parTransId="{B130F2C2-971D-4A4E-95EB-BF4115096B62}" sibTransId="{04DF3B06-5F01-4D5F-82B0-D8DD5E2CFB1F}"/>
    <dgm:cxn modelId="{CAC8C741-F653-4D92-B95F-003D7E2651B0}" srcId="{3948C414-E760-4279-8415-E47819F7A22D}" destId="{43D23DCB-8B26-4BDC-9C1E-0090DF3CEB40}" srcOrd="2" destOrd="0" parTransId="{02A057C0-838D-44FD-99A1-E6A16E8665C3}" sibTransId="{822D58E4-E0E5-4361-8107-38E6EE480FEC}"/>
    <dgm:cxn modelId="{7C009DF8-3414-484F-AD7C-A39C362D49FF}" type="presOf" srcId="{A29BDEF8-9145-4A65-A488-1AB6A65FF437}" destId="{15AD366C-CD8B-4FCC-9CDD-956B8CE8B931}" srcOrd="0" destOrd="0" presId="urn:microsoft.com/office/officeart/2008/layout/PictureLineup"/>
    <dgm:cxn modelId="{F4D640A8-10A9-446B-A962-35039656C0A3}" type="presOf" srcId="{3948C414-E760-4279-8415-E47819F7A22D}" destId="{3A89F07A-8941-4363-8283-659BE6892C38}" srcOrd="0" destOrd="0" presId="urn:microsoft.com/office/officeart/2008/layout/PictureLineup"/>
    <dgm:cxn modelId="{6CC5C312-39C0-4FA8-8116-A5869EE98228}" srcId="{3948C414-E760-4279-8415-E47819F7A22D}" destId="{A29BDEF8-9145-4A65-A488-1AB6A65FF437}" srcOrd="0" destOrd="0" parTransId="{A08031C9-82F9-40D2-847B-305A72119774}" sibTransId="{F3DC6A60-933F-4008-B4C5-B3ECB1B5E326}"/>
    <dgm:cxn modelId="{5908E732-56D3-4144-92D5-9419ABE6E9A6}" type="presOf" srcId="{B39F4963-24B0-4062-8B14-DC6442BF88AC}" destId="{066BD035-A61D-4D79-B072-E5CE7D85DB8D}" srcOrd="0" destOrd="0" presId="urn:microsoft.com/office/officeart/2008/layout/PictureLineup"/>
    <dgm:cxn modelId="{DE3F5D6F-2E91-41F1-AF3F-6144FE9618EA}" srcId="{3948C414-E760-4279-8415-E47819F7A22D}" destId="{9997BC2B-7F09-404F-AA81-ED274C62A3D2}" srcOrd="3" destOrd="0" parTransId="{0843EA56-2682-49FE-BB87-C800044BD033}" sibTransId="{854ED25C-17E8-4A16-A33B-0424345256AA}"/>
    <dgm:cxn modelId="{78778B88-6577-424D-9F71-4263A7F97906}" type="presParOf" srcId="{3A89F07A-8941-4363-8283-659BE6892C38}" destId="{8D8F8C19-25D9-40D5-8C12-5EB63742834D}" srcOrd="0" destOrd="0" presId="urn:microsoft.com/office/officeart/2008/layout/PictureLineup"/>
    <dgm:cxn modelId="{751B5E71-0933-4751-896C-9032D39B7991}" type="presParOf" srcId="{8D8F8C19-25D9-40D5-8C12-5EB63742834D}" destId="{87493D45-ABE6-4BD7-9AC7-02E8637E97A1}" srcOrd="0" destOrd="0" presId="urn:microsoft.com/office/officeart/2008/layout/PictureLineup"/>
    <dgm:cxn modelId="{F57F8910-9655-447E-AB98-A72C7AE97BA8}" type="presParOf" srcId="{8D8F8C19-25D9-40D5-8C12-5EB63742834D}" destId="{563FF1C4-6703-4958-8AF1-83EF7ACC9E8C}" srcOrd="1" destOrd="0" presId="urn:microsoft.com/office/officeart/2008/layout/PictureLineup"/>
    <dgm:cxn modelId="{74396C1F-E287-4B55-AFEF-717D6E50A27A}" type="presParOf" srcId="{8D8F8C19-25D9-40D5-8C12-5EB63742834D}" destId="{15AD366C-CD8B-4FCC-9CDD-956B8CE8B931}" srcOrd="2" destOrd="0" presId="urn:microsoft.com/office/officeart/2008/layout/PictureLineup"/>
    <dgm:cxn modelId="{24A16601-8AD6-4CC2-99C7-A690144B0ED9}" type="presParOf" srcId="{3A89F07A-8941-4363-8283-659BE6892C38}" destId="{CBF1E585-1ABB-4848-8D3A-4ED9E1F4E6C3}" srcOrd="1" destOrd="0" presId="urn:microsoft.com/office/officeart/2008/layout/PictureLineup"/>
    <dgm:cxn modelId="{0F2E76F5-8E53-40A6-8345-02BBD4411B72}" type="presParOf" srcId="{3A89F07A-8941-4363-8283-659BE6892C38}" destId="{9C3B36D8-A1E9-443B-8AE6-C542B2414ADF}" srcOrd="2" destOrd="0" presId="urn:microsoft.com/office/officeart/2008/layout/PictureLineup"/>
    <dgm:cxn modelId="{EB78E05B-1436-4479-9895-DD60CD14E9A6}" type="presParOf" srcId="{9C3B36D8-A1E9-443B-8AE6-C542B2414ADF}" destId="{ABC41487-0283-4C9B-B0CB-DF65216FA870}" srcOrd="0" destOrd="0" presId="urn:microsoft.com/office/officeart/2008/layout/PictureLineup"/>
    <dgm:cxn modelId="{C8A5C264-D479-4249-83F4-3E137969E91C}" type="presParOf" srcId="{9C3B36D8-A1E9-443B-8AE6-C542B2414ADF}" destId="{2CB4D662-D522-4FC7-9852-CD77055194D2}" srcOrd="1" destOrd="0" presId="urn:microsoft.com/office/officeart/2008/layout/PictureLineup"/>
    <dgm:cxn modelId="{1A0B13C9-BFEB-4674-80AA-8DCDF10FFC87}" type="presParOf" srcId="{9C3B36D8-A1E9-443B-8AE6-C542B2414ADF}" destId="{066BD035-A61D-4D79-B072-E5CE7D85DB8D}" srcOrd="2" destOrd="0" presId="urn:microsoft.com/office/officeart/2008/layout/PictureLineup"/>
    <dgm:cxn modelId="{8C0F08F4-E92D-4AAC-96DF-1A111F694B61}" type="presParOf" srcId="{3A89F07A-8941-4363-8283-659BE6892C38}" destId="{2A8573A7-E28A-4545-8EFB-B3F30A29A931}" srcOrd="3" destOrd="0" presId="urn:microsoft.com/office/officeart/2008/layout/PictureLineup"/>
    <dgm:cxn modelId="{38CAD9C8-C9D1-414F-8A1D-E3320A0F63D5}" type="presParOf" srcId="{3A89F07A-8941-4363-8283-659BE6892C38}" destId="{B64EB46F-1B19-4036-9C25-FA1CBA13D47A}" srcOrd="4" destOrd="0" presId="urn:microsoft.com/office/officeart/2008/layout/PictureLineup"/>
    <dgm:cxn modelId="{1FF09D72-4FCF-472F-A8E2-191113B6C6A5}" type="presParOf" srcId="{B64EB46F-1B19-4036-9C25-FA1CBA13D47A}" destId="{9788D006-B060-4800-B2E4-3169BB716400}" srcOrd="0" destOrd="0" presId="urn:microsoft.com/office/officeart/2008/layout/PictureLineup"/>
    <dgm:cxn modelId="{836F7E45-0502-464D-A95F-3C24743D262D}" type="presParOf" srcId="{B64EB46F-1B19-4036-9C25-FA1CBA13D47A}" destId="{95265037-6885-4D9B-B340-C0713C630B90}" srcOrd="1" destOrd="0" presId="urn:microsoft.com/office/officeart/2008/layout/PictureLineup"/>
    <dgm:cxn modelId="{C70ADBF2-8172-4456-BEC1-98E1C61E51C0}" type="presParOf" srcId="{B64EB46F-1B19-4036-9C25-FA1CBA13D47A}" destId="{5E992F49-866E-4939-B55A-4465F6E0E47A}" srcOrd="2" destOrd="0" presId="urn:microsoft.com/office/officeart/2008/layout/PictureLineup"/>
    <dgm:cxn modelId="{45BE983B-750D-4853-9E37-242EFFB78B19}" type="presParOf" srcId="{3A89F07A-8941-4363-8283-659BE6892C38}" destId="{34A50BA9-F9AB-45BD-9A9D-72FBD39827ED}" srcOrd="5" destOrd="0" presId="urn:microsoft.com/office/officeart/2008/layout/PictureLineup"/>
    <dgm:cxn modelId="{40D29562-1F0C-4E36-A524-5F247208221D}" type="presParOf" srcId="{3A89F07A-8941-4363-8283-659BE6892C38}" destId="{ABBFC1C0-E136-445A-AA2C-7027C5F5B365}" srcOrd="6" destOrd="0" presId="urn:microsoft.com/office/officeart/2008/layout/PictureLineup"/>
    <dgm:cxn modelId="{BE404ADC-F1A2-4D71-8908-7223C2D555EB}" type="presParOf" srcId="{ABBFC1C0-E136-445A-AA2C-7027C5F5B365}" destId="{7D2B3BE0-5918-49FF-A868-693B6062E649}" srcOrd="0" destOrd="0" presId="urn:microsoft.com/office/officeart/2008/layout/PictureLineup"/>
    <dgm:cxn modelId="{0F9F4FDB-A1CF-4C2D-A0B4-4ECAB3C7CA6A}" type="presParOf" srcId="{ABBFC1C0-E136-445A-AA2C-7027C5F5B365}" destId="{F1A0BB11-2D3D-43D5-B64B-46A7440EAB78}" srcOrd="1" destOrd="0" presId="urn:microsoft.com/office/officeart/2008/layout/PictureLineup"/>
    <dgm:cxn modelId="{4D7D46F1-2694-4910-8D6E-CAAB1AFA3049}" type="presParOf" srcId="{ABBFC1C0-E136-445A-AA2C-7027C5F5B365}" destId="{DBF3798C-9646-4E30-9D35-85C14A53D65C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81AB45-E86E-4529-9D35-BFACE5AEE72A}" type="doc">
      <dgm:prSet loTypeId="urn:microsoft.com/office/officeart/2005/8/layout/vList4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04A2D6-3327-4B97-9A83-3387E8FBC80A}">
      <dgm:prSet phldrT="[Text]"/>
      <dgm:spPr/>
      <dgm:t>
        <a:bodyPr/>
        <a:lstStyle/>
        <a:p>
          <a:r>
            <a:rPr lang="en-US" dirty="0" err="1" smtClean="0">
              <a:latin typeface="Franklin Gothic Demi Cond" panose="020B0706030402020204" pitchFamily="34" charset="0"/>
            </a:rPr>
            <a:t>Greemin</a:t>
          </a:r>
          <a:r>
            <a:rPr lang="en-US" dirty="0" smtClean="0">
              <a:latin typeface="Franklin Gothic Demi Cond" panose="020B0706030402020204" pitchFamily="34" charset="0"/>
            </a:rPr>
            <a:t> Kaushalya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E8ACB894-F1EC-4084-9D9D-E383699CE00D}" type="parTrans" cxnId="{81003C06-CF50-44B8-AE48-EEE49501FE57}">
      <dgm:prSet/>
      <dgm:spPr/>
      <dgm:t>
        <a:bodyPr/>
        <a:lstStyle/>
        <a:p>
          <a:endParaRPr lang="en-US"/>
        </a:p>
      </dgm:t>
    </dgm:pt>
    <dgm:pt modelId="{AA2F1B96-FCA2-4579-A14A-AB83C409B05A}" type="sibTrans" cxnId="{81003C06-CF50-44B8-AE48-EEE49501FE57}">
      <dgm:prSet/>
      <dgm:spPr/>
      <dgm:t>
        <a:bodyPr/>
        <a:lstStyle/>
        <a:p>
          <a:endParaRPr lang="en-US"/>
        </a:p>
      </dgm:t>
    </dgm:pt>
    <dgm:pt modelId="{9B37163B-9BF5-4AE1-AABA-432B0401654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Urban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E2FEBA7-7485-4BDC-9486-0CF365190C9A}" type="parTrans" cxnId="{7BD867D6-E5F7-46B0-81D6-3BF626828709}">
      <dgm:prSet/>
      <dgm:spPr/>
      <dgm:t>
        <a:bodyPr/>
        <a:lstStyle/>
        <a:p>
          <a:endParaRPr lang="en-US"/>
        </a:p>
      </dgm:t>
    </dgm:pt>
    <dgm:pt modelId="{DA6AD331-AEF7-4B86-B890-22DD58E97B1C}" type="sibTrans" cxnId="{7BD867D6-E5F7-46B0-81D6-3BF626828709}">
      <dgm:prSet/>
      <dgm:spPr/>
      <dgm:t>
        <a:bodyPr/>
        <a:lstStyle/>
        <a:p>
          <a:endParaRPr lang="en-US"/>
        </a:p>
      </dgm:t>
    </dgm:pt>
    <dgm:pt modelId="{B4509904-A325-4C72-99F1-007D6F38A83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Train 10 lakh in 3 years, PH attention, </a:t>
          </a:r>
          <a:r>
            <a:rPr lang="en-US" dirty="0" err="1" smtClean="0">
              <a:latin typeface="Franklin Gothic Demi Cond" panose="020B0706030402020204" pitchFamily="34" charset="0"/>
            </a:rPr>
            <a:t>Intl.Syllabus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EAD617C0-16EE-4BAF-9759-46061C7B073F}" type="parTrans" cxnId="{E1EFD6A6-858D-442A-B6D1-980BACAB9798}">
      <dgm:prSet/>
      <dgm:spPr/>
      <dgm:t>
        <a:bodyPr/>
        <a:lstStyle/>
        <a:p>
          <a:endParaRPr lang="en-US"/>
        </a:p>
      </dgm:t>
    </dgm:pt>
    <dgm:pt modelId="{D602478D-8CDC-4D7A-A0A5-6BDD2F63F223}" type="sibTrans" cxnId="{E1EFD6A6-858D-442A-B6D1-980BACAB9798}">
      <dgm:prSet/>
      <dgm:spPr/>
      <dgm:t>
        <a:bodyPr/>
        <a:lstStyle/>
        <a:p>
          <a:endParaRPr lang="en-US"/>
        </a:p>
      </dgm:t>
    </dgm:pt>
    <dgm:pt modelId="{BDAD52F1-E165-45EE-88C6-CCE8BB22FF6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Train 5 lakh each year, setup SHG</a:t>
          </a:r>
          <a:r>
            <a:rPr lang="en-US" dirty="0" smtClean="0">
              <a:latin typeface="Franklin Gothic Demi Cond" panose="020B0706030402020204" pitchFamily="34" charset="0"/>
            </a:rPr>
            <a:t>, </a:t>
          </a:r>
          <a:r>
            <a:rPr lang="en-US" dirty="0" smtClean="0">
              <a:latin typeface="Franklin Gothic Demi Cond" panose="020B0706030402020204" pitchFamily="34" charset="0"/>
            </a:rPr>
            <a:t>Cheap </a:t>
          </a:r>
          <a:r>
            <a:rPr lang="en-US" dirty="0" smtClean="0">
              <a:latin typeface="Franklin Gothic Demi Cond" panose="020B0706030402020204" pitchFamily="34" charset="0"/>
            </a:rPr>
            <a:t>Loans, Vendor Training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53A7D0D-3E51-442D-99E8-806C967B41D1}" type="parTrans" cxnId="{0F07F38F-22FC-45B7-BED1-C73387E9584A}">
      <dgm:prSet/>
      <dgm:spPr/>
      <dgm:t>
        <a:bodyPr/>
        <a:lstStyle/>
        <a:p>
          <a:endParaRPr lang="en-US"/>
        </a:p>
      </dgm:t>
    </dgm:pt>
    <dgm:pt modelId="{EB6C69A9-6276-4176-9112-C0FD8F525280}" type="sibTrans" cxnId="{0F07F38F-22FC-45B7-BED1-C73387E9584A}">
      <dgm:prSet/>
      <dgm:spPr/>
      <dgm:t>
        <a:bodyPr/>
        <a:lstStyle/>
        <a:p>
          <a:endParaRPr lang="en-US"/>
        </a:p>
      </dgm:t>
    </dgm:pt>
    <dgm:pt modelId="{6403FA33-1724-4519-B107-99D1F2F2CBD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Ministry of Rural Development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A8F29585-A272-4CFE-91E7-04218461B141}" type="parTrans" cxnId="{D4377225-5252-43A3-90B3-8AAA8F251699}">
      <dgm:prSet/>
      <dgm:spPr/>
      <dgm:t>
        <a:bodyPr/>
        <a:lstStyle/>
        <a:p>
          <a:endParaRPr lang="en-US"/>
        </a:p>
      </dgm:t>
    </dgm:pt>
    <dgm:pt modelId="{CD81F10C-63CB-4B33-ACE4-4DC1ADD12A84}" type="sibTrans" cxnId="{D4377225-5252-43A3-90B3-8AAA8F251699}">
      <dgm:prSet/>
      <dgm:spPr/>
      <dgm:t>
        <a:bodyPr/>
        <a:lstStyle/>
        <a:p>
          <a:endParaRPr lang="en-US"/>
        </a:p>
      </dgm:t>
    </dgm:pt>
    <dgm:pt modelId="{E81BB4AC-E4E2-44C3-A23D-77BFAAA5750A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Min. Housing &amp; Urban Poverty Alleviation 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A428E7EE-99C8-429B-A755-45E8EC82A779}" type="parTrans" cxnId="{EDEF61B7-3C7A-4093-AFA3-B082FB2BCABE}">
      <dgm:prSet/>
      <dgm:spPr/>
      <dgm:t>
        <a:bodyPr/>
        <a:lstStyle/>
        <a:p>
          <a:endParaRPr lang="en-US"/>
        </a:p>
      </dgm:t>
    </dgm:pt>
    <dgm:pt modelId="{2181E6EB-5372-4010-8B88-6536A57F5C40}" type="sibTrans" cxnId="{EDEF61B7-3C7A-4093-AFA3-B082FB2BCABE}">
      <dgm:prSet/>
      <dgm:spPr/>
      <dgm:t>
        <a:bodyPr/>
        <a:lstStyle/>
        <a:p>
          <a:endParaRPr lang="en-US"/>
        </a:p>
      </dgm:t>
    </dgm:pt>
    <dgm:pt modelId="{A3FF5258-42E3-49AB-8CA7-C6184EFF7987}" type="pres">
      <dgm:prSet presAssocID="{7681AB45-E86E-4529-9D35-BFACE5AEE72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23197B-C690-4574-8D61-3ABB7F94B519}" type="pres">
      <dgm:prSet presAssocID="{E204A2D6-3327-4B97-9A83-3387E8FBC80A}" presName="comp" presStyleCnt="0"/>
      <dgm:spPr/>
      <dgm:t>
        <a:bodyPr/>
        <a:lstStyle/>
        <a:p>
          <a:endParaRPr lang="en-US"/>
        </a:p>
      </dgm:t>
    </dgm:pt>
    <dgm:pt modelId="{7ED9A0D9-E5AC-4EA3-B132-B0599F1ED504}" type="pres">
      <dgm:prSet presAssocID="{E204A2D6-3327-4B97-9A83-3387E8FBC80A}" presName="box" presStyleLbl="node1" presStyleIdx="0" presStyleCnt="2"/>
      <dgm:spPr/>
      <dgm:t>
        <a:bodyPr/>
        <a:lstStyle/>
        <a:p>
          <a:endParaRPr lang="en-US"/>
        </a:p>
      </dgm:t>
    </dgm:pt>
    <dgm:pt modelId="{F921E7BF-247E-48F7-845D-23BDBD4FE466}" type="pres">
      <dgm:prSet presAssocID="{E204A2D6-3327-4B97-9A83-3387E8FBC80A}" presName="img" presStyleLbl="fgImgPlace1" presStyleIdx="0" presStyleCnt="2" custScaleX="7720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54237BE-95A2-4085-B70D-4FBD053A75D5}" type="pres">
      <dgm:prSet presAssocID="{E204A2D6-3327-4B97-9A83-3387E8FBC80A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FB13D-637A-46E9-8531-82842637130B}" type="pres">
      <dgm:prSet presAssocID="{AA2F1B96-FCA2-4579-A14A-AB83C409B05A}" presName="spacer" presStyleCnt="0"/>
      <dgm:spPr/>
      <dgm:t>
        <a:bodyPr/>
        <a:lstStyle/>
        <a:p>
          <a:endParaRPr lang="en-US"/>
        </a:p>
      </dgm:t>
    </dgm:pt>
    <dgm:pt modelId="{23D0C694-8A20-4EC6-B131-F16F4A6C7296}" type="pres">
      <dgm:prSet presAssocID="{9B37163B-9BF5-4AE1-AABA-432B04016544}" presName="comp" presStyleCnt="0"/>
      <dgm:spPr/>
      <dgm:t>
        <a:bodyPr/>
        <a:lstStyle/>
        <a:p>
          <a:endParaRPr lang="en-US"/>
        </a:p>
      </dgm:t>
    </dgm:pt>
    <dgm:pt modelId="{3A2A2A59-BD7E-4EB4-96EC-F9E7C296902E}" type="pres">
      <dgm:prSet presAssocID="{9B37163B-9BF5-4AE1-AABA-432B04016544}" presName="box" presStyleLbl="node1" presStyleIdx="1" presStyleCnt="2"/>
      <dgm:spPr/>
      <dgm:t>
        <a:bodyPr/>
        <a:lstStyle/>
        <a:p>
          <a:endParaRPr lang="en-US"/>
        </a:p>
      </dgm:t>
    </dgm:pt>
    <dgm:pt modelId="{F10B3AB5-F1F6-413D-8D3E-C52B1996EF5D}" type="pres">
      <dgm:prSet presAssocID="{9B37163B-9BF5-4AE1-AABA-432B04016544}" presName="img" presStyleLbl="fgImgPlace1" presStyleIdx="1" presStyleCnt="2" custScaleX="10837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1DE1F0E-78F0-431A-BAB3-095468463764}" type="pres">
      <dgm:prSet presAssocID="{9B37163B-9BF5-4AE1-AABA-432B04016544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77B190-42FC-426A-BC5E-E344EFCEEFC7}" type="presOf" srcId="{9B37163B-9BF5-4AE1-AABA-432B04016544}" destId="{F1DE1F0E-78F0-431A-BAB3-095468463764}" srcOrd="1" destOrd="0" presId="urn:microsoft.com/office/officeart/2005/8/layout/vList4"/>
    <dgm:cxn modelId="{D4377225-5252-43A3-90B3-8AAA8F251699}" srcId="{E204A2D6-3327-4B97-9A83-3387E8FBC80A}" destId="{6403FA33-1724-4519-B107-99D1F2F2CBD4}" srcOrd="0" destOrd="0" parTransId="{A8F29585-A272-4CFE-91E7-04218461B141}" sibTransId="{CD81F10C-63CB-4B33-ACE4-4DC1ADD12A84}"/>
    <dgm:cxn modelId="{8BB51C6E-6932-4EDC-A7B4-F262AF23DF87}" type="presOf" srcId="{E204A2D6-3327-4B97-9A83-3387E8FBC80A}" destId="{D54237BE-95A2-4085-B70D-4FBD053A75D5}" srcOrd="1" destOrd="0" presId="urn:microsoft.com/office/officeart/2005/8/layout/vList4"/>
    <dgm:cxn modelId="{E47DB870-9BFC-4F0F-BAF2-3AD052CE4AD5}" type="presOf" srcId="{7681AB45-E86E-4529-9D35-BFACE5AEE72A}" destId="{A3FF5258-42E3-49AB-8CA7-C6184EFF7987}" srcOrd="0" destOrd="0" presId="urn:microsoft.com/office/officeart/2005/8/layout/vList4"/>
    <dgm:cxn modelId="{E1EFD6A6-858D-442A-B6D1-980BACAB9798}" srcId="{E204A2D6-3327-4B97-9A83-3387E8FBC80A}" destId="{B4509904-A325-4C72-99F1-007D6F38A83D}" srcOrd="1" destOrd="0" parTransId="{EAD617C0-16EE-4BAF-9759-46061C7B073F}" sibTransId="{D602478D-8CDC-4D7A-A0A5-6BDD2F63F223}"/>
    <dgm:cxn modelId="{81003C06-CF50-44B8-AE48-EEE49501FE57}" srcId="{7681AB45-E86E-4529-9D35-BFACE5AEE72A}" destId="{E204A2D6-3327-4B97-9A83-3387E8FBC80A}" srcOrd="0" destOrd="0" parTransId="{E8ACB894-F1EC-4084-9D9D-E383699CE00D}" sibTransId="{AA2F1B96-FCA2-4579-A14A-AB83C409B05A}"/>
    <dgm:cxn modelId="{7BD867D6-E5F7-46B0-81D6-3BF626828709}" srcId="{7681AB45-E86E-4529-9D35-BFACE5AEE72A}" destId="{9B37163B-9BF5-4AE1-AABA-432B04016544}" srcOrd="1" destOrd="0" parTransId="{4E2FEBA7-7485-4BDC-9486-0CF365190C9A}" sibTransId="{DA6AD331-AEF7-4B86-B890-22DD58E97B1C}"/>
    <dgm:cxn modelId="{81DAC9EE-CE2E-448B-BF4C-EAB6901899CA}" type="presOf" srcId="{BDAD52F1-E165-45EE-88C6-CCE8BB22FF6E}" destId="{F1DE1F0E-78F0-431A-BAB3-095468463764}" srcOrd="1" destOrd="2" presId="urn:microsoft.com/office/officeart/2005/8/layout/vList4"/>
    <dgm:cxn modelId="{ACA793CE-21B6-4A97-BEFD-41363A690F57}" type="presOf" srcId="{E81BB4AC-E4E2-44C3-A23D-77BFAAA5750A}" destId="{F1DE1F0E-78F0-431A-BAB3-095468463764}" srcOrd="1" destOrd="1" presId="urn:microsoft.com/office/officeart/2005/8/layout/vList4"/>
    <dgm:cxn modelId="{83F20AA4-2810-4E48-9335-B7C20966B830}" type="presOf" srcId="{6403FA33-1724-4519-B107-99D1F2F2CBD4}" destId="{D54237BE-95A2-4085-B70D-4FBD053A75D5}" srcOrd="1" destOrd="1" presId="urn:microsoft.com/office/officeart/2005/8/layout/vList4"/>
    <dgm:cxn modelId="{880A47DE-DF0E-49F2-AFE1-AE964FC02671}" type="presOf" srcId="{9B37163B-9BF5-4AE1-AABA-432B04016544}" destId="{3A2A2A59-BD7E-4EB4-96EC-F9E7C296902E}" srcOrd="0" destOrd="0" presId="urn:microsoft.com/office/officeart/2005/8/layout/vList4"/>
    <dgm:cxn modelId="{263E0B66-1973-4C96-A796-41E88296B56A}" type="presOf" srcId="{B4509904-A325-4C72-99F1-007D6F38A83D}" destId="{7ED9A0D9-E5AC-4EA3-B132-B0599F1ED504}" srcOrd="0" destOrd="2" presId="urn:microsoft.com/office/officeart/2005/8/layout/vList4"/>
    <dgm:cxn modelId="{E759CCFA-88E0-4FD5-BFF9-FBD472F11502}" type="presOf" srcId="{6403FA33-1724-4519-B107-99D1F2F2CBD4}" destId="{7ED9A0D9-E5AC-4EA3-B132-B0599F1ED504}" srcOrd="0" destOrd="1" presId="urn:microsoft.com/office/officeart/2005/8/layout/vList4"/>
    <dgm:cxn modelId="{88A072C2-C2C1-452A-A809-E5584AB76F7C}" type="presOf" srcId="{E204A2D6-3327-4B97-9A83-3387E8FBC80A}" destId="{7ED9A0D9-E5AC-4EA3-B132-B0599F1ED504}" srcOrd="0" destOrd="0" presId="urn:microsoft.com/office/officeart/2005/8/layout/vList4"/>
    <dgm:cxn modelId="{56AE06D5-CAD7-47A1-BBEE-B6756EAE8199}" type="presOf" srcId="{BDAD52F1-E165-45EE-88C6-CCE8BB22FF6E}" destId="{3A2A2A59-BD7E-4EB4-96EC-F9E7C296902E}" srcOrd="0" destOrd="2" presId="urn:microsoft.com/office/officeart/2005/8/layout/vList4"/>
    <dgm:cxn modelId="{D84B9225-5C2B-4109-8DC2-CAD7EAD40BED}" type="presOf" srcId="{B4509904-A325-4C72-99F1-007D6F38A83D}" destId="{D54237BE-95A2-4085-B70D-4FBD053A75D5}" srcOrd="1" destOrd="2" presId="urn:microsoft.com/office/officeart/2005/8/layout/vList4"/>
    <dgm:cxn modelId="{EDEF61B7-3C7A-4093-AFA3-B082FB2BCABE}" srcId="{9B37163B-9BF5-4AE1-AABA-432B04016544}" destId="{E81BB4AC-E4E2-44C3-A23D-77BFAAA5750A}" srcOrd="0" destOrd="0" parTransId="{A428E7EE-99C8-429B-A755-45E8EC82A779}" sibTransId="{2181E6EB-5372-4010-8B88-6536A57F5C40}"/>
    <dgm:cxn modelId="{0F07F38F-22FC-45B7-BED1-C73387E9584A}" srcId="{9B37163B-9BF5-4AE1-AABA-432B04016544}" destId="{BDAD52F1-E165-45EE-88C6-CCE8BB22FF6E}" srcOrd="1" destOrd="0" parTransId="{D53A7D0D-3E51-442D-99E8-806C967B41D1}" sibTransId="{EB6C69A9-6276-4176-9112-C0FD8F525280}"/>
    <dgm:cxn modelId="{F8191F60-2108-4ADF-B3D5-60E0799D7B5E}" type="presOf" srcId="{E81BB4AC-E4E2-44C3-A23D-77BFAAA5750A}" destId="{3A2A2A59-BD7E-4EB4-96EC-F9E7C296902E}" srcOrd="0" destOrd="1" presId="urn:microsoft.com/office/officeart/2005/8/layout/vList4"/>
    <dgm:cxn modelId="{0555D40A-CF8A-4DE4-AC62-3F2F54ED0D1E}" type="presParOf" srcId="{A3FF5258-42E3-49AB-8CA7-C6184EFF7987}" destId="{8423197B-C690-4574-8D61-3ABB7F94B519}" srcOrd="0" destOrd="0" presId="urn:microsoft.com/office/officeart/2005/8/layout/vList4"/>
    <dgm:cxn modelId="{32F202CA-7104-4EB1-8E82-37564174CF8E}" type="presParOf" srcId="{8423197B-C690-4574-8D61-3ABB7F94B519}" destId="{7ED9A0D9-E5AC-4EA3-B132-B0599F1ED504}" srcOrd="0" destOrd="0" presId="urn:microsoft.com/office/officeart/2005/8/layout/vList4"/>
    <dgm:cxn modelId="{7C4A3FB1-4981-42DA-8398-4906495D0C35}" type="presParOf" srcId="{8423197B-C690-4574-8D61-3ABB7F94B519}" destId="{F921E7BF-247E-48F7-845D-23BDBD4FE466}" srcOrd="1" destOrd="0" presId="urn:microsoft.com/office/officeart/2005/8/layout/vList4"/>
    <dgm:cxn modelId="{4F434E76-0DE8-4DC7-86E8-BD4C911F848E}" type="presParOf" srcId="{8423197B-C690-4574-8D61-3ABB7F94B519}" destId="{D54237BE-95A2-4085-B70D-4FBD053A75D5}" srcOrd="2" destOrd="0" presId="urn:microsoft.com/office/officeart/2005/8/layout/vList4"/>
    <dgm:cxn modelId="{6287B506-C822-4D65-B3FB-29B4E7377AFD}" type="presParOf" srcId="{A3FF5258-42E3-49AB-8CA7-C6184EFF7987}" destId="{1AAFB13D-637A-46E9-8531-82842637130B}" srcOrd="1" destOrd="0" presId="urn:microsoft.com/office/officeart/2005/8/layout/vList4"/>
    <dgm:cxn modelId="{E184B074-DBAE-43E6-B754-8C121AAD316E}" type="presParOf" srcId="{A3FF5258-42E3-49AB-8CA7-C6184EFF7987}" destId="{23D0C694-8A20-4EC6-B131-F16F4A6C7296}" srcOrd="2" destOrd="0" presId="urn:microsoft.com/office/officeart/2005/8/layout/vList4"/>
    <dgm:cxn modelId="{9AD70F23-EF88-4A13-99B7-416ACF45DC00}" type="presParOf" srcId="{23D0C694-8A20-4EC6-B131-F16F4A6C7296}" destId="{3A2A2A59-BD7E-4EB4-96EC-F9E7C296902E}" srcOrd="0" destOrd="0" presId="urn:microsoft.com/office/officeart/2005/8/layout/vList4"/>
    <dgm:cxn modelId="{001D36F9-6C74-4476-98B7-CCC89E118664}" type="presParOf" srcId="{23D0C694-8A20-4EC6-B131-F16F4A6C7296}" destId="{F10B3AB5-F1F6-413D-8D3E-C52B1996EF5D}" srcOrd="1" destOrd="0" presId="urn:microsoft.com/office/officeart/2005/8/layout/vList4"/>
    <dgm:cxn modelId="{93D8CC6F-DD28-42A9-8A04-F9E2EAEF1A51}" type="presParOf" srcId="{23D0C694-8A20-4EC6-B131-F16F4A6C7296}" destId="{F1DE1F0E-78F0-431A-BAB3-09546846376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A4E87C-3A02-4819-A960-87031BB2081C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29847E-E9B0-40B7-9883-77C43AE2BD23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PMKVY</a:t>
          </a:r>
        </a:p>
      </dgm:t>
    </dgm:pt>
    <dgm:pt modelId="{CE41DDFD-77D0-4C4C-9C87-6656AD67EA64}" type="parTrans" cxnId="{56DCF951-5E20-4556-AF8C-3B43C3E8C47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0E6E7CF1-FA39-45EA-9F5E-AD8F4EA90CF4}" type="sibTrans" cxnId="{56DCF951-5E20-4556-AF8C-3B43C3E8C47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058AE2F-31D3-4762-B590-371FC0770157}">
      <dgm:prSet phldrT="[Text]"/>
      <dgm:spPr/>
      <dgm:t>
        <a:bodyPr/>
        <a:lstStyle/>
        <a:p>
          <a:r>
            <a:rPr lang="en-US" strike="sngStrike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Din Dayal</a:t>
          </a:r>
          <a:endParaRPr lang="en-US" strike="sngStrike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BAA37823-A7EC-4FE4-BDD1-8C901BEA9990}" type="parTrans" cxnId="{91892D07-DFD3-4968-8419-FA55CCD4AA8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59C9DB5-2D37-4AF8-9BA2-56511C4601A3}" type="sibTrans" cxnId="{91892D07-DFD3-4968-8419-FA55CCD4AA8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631AE3D-8318-4509-9640-C28717EB0B6A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Minorities</a:t>
          </a:r>
          <a:endParaRPr lang="en-US" dirty="0">
            <a:solidFill>
              <a:schemeClr val="tx1"/>
            </a:solidFill>
            <a:latin typeface="Franklin Gothic Demi Cond" panose="020B0706030402020204" pitchFamily="34" charset="0"/>
          </a:endParaRPr>
        </a:p>
      </dgm:t>
    </dgm:pt>
    <dgm:pt modelId="{FE75D11C-0F6B-47C9-9417-E36A01DF89F8}" type="parTrans" cxnId="{85B6AFEE-1FB4-4949-8F63-76B16A02A3CD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E2FB6731-578E-4284-BFF1-A64E607C500F}" type="sibTrans" cxnId="{85B6AFEE-1FB4-4949-8F63-76B16A02A3CD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1523F6F3-0840-4154-9377-8E9E22F7E94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Skill India</a:t>
          </a:r>
        </a:p>
      </dgm:t>
    </dgm:pt>
    <dgm:pt modelId="{B2CD84CE-5E1E-4924-9E81-909387287E34}" type="parTrans" cxnId="{C211D737-5BD8-40AE-BD3E-0D0EBA9751B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4D99C6F-AA21-4288-8F45-8BE8E88A86FD}" type="sibTrans" cxnId="{C211D737-5BD8-40AE-BD3E-0D0EBA9751B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60F3254D-17BE-40B3-8AAC-9867F0C30A79}" type="pres">
      <dgm:prSet presAssocID="{D1A4E87C-3A02-4819-A960-87031BB2081C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4AD37F8-4D76-499D-8B4E-319B7D1570EF}" type="pres">
      <dgm:prSet presAssocID="{1523F6F3-0840-4154-9377-8E9E22F7E943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750CE17E-33BB-40A9-A85E-B981E71AAA44}" type="pres">
      <dgm:prSet presAssocID="{0529847E-E9B0-40B7-9883-77C43AE2BD23}" presName="Accent" presStyleLbl="node1" presStyleIdx="1" presStyleCnt="2"/>
      <dgm:spPr/>
    </dgm:pt>
    <dgm:pt modelId="{D14B3527-C267-4C66-9DE8-05EDE6249093}" type="pres">
      <dgm:prSet presAssocID="{0529847E-E9B0-40B7-9883-77C43AE2BD23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849CCEF-D7FF-439B-8CA7-ACEB78CF0574}" type="pres">
      <dgm:prSet presAssocID="{0529847E-E9B0-40B7-9883-77C43AE2BD23}" presName="Child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6900C-773F-4D97-978A-908C1BE2941B}" type="pres">
      <dgm:prSet presAssocID="{2058AE2F-31D3-4762-B590-371FC0770157}" presName="Image2" presStyleCnt="0"/>
      <dgm:spPr/>
    </dgm:pt>
    <dgm:pt modelId="{45ADAAD4-7ABE-4589-A8BF-5010D9DEAB40}" type="pres">
      <dgm:prSet presAssocID="{2058AE2F-31D3-4762-B590-371FC0770157}" presName="Imag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4C43F3-B058-40D1-B0C2-D6EFAF8391F0}" type="pres">
      <dgm:prSet presAssocID="{2058AE2F-31D3-4762-B590-371FC0770157}" presName="Child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A7FC1-78AD-4C1F-9F79-E1BFF8E42327}" type="pres">
      <dgm:prSet presAssocID="{A631AE3D-8318-4509-9640-C28717EB0B6A}" presName="Image3" presStyleCnt="0"/>
      <dgm:spPr/>
    </dgm:pt>
    <dgm:pt modelId="{978FC401-96EC-4E7C-8CF8-6A985E8384FD}" type="pres">
      <dgm:prSet presAssocID="{A631AE3D-8318-4509-9640-C28717EB0B6A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7FBE85C-A141-4506-A191-BB258EF6BDBD}" type="pres">
      <dgm:prSet presAssocID="{A631AE3D-8318-4509-9640-C28717EB0B6A}" presName="Child3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DE52F-3384-4C3C-856C-C2FE0DDCDE7D}" type="presOf" srcId="{D1A4E87C-3A02-4819-A960-87031BB2081C}" destId="{60F3254D-17BE-40B3-8AAC-9867F0C30A79}" srcOrd="0" destOrd="0" presId="urn:microsoft.com/office/officeart/2011/layout/RadialPictureList"/>
    <dgm:cxn modelId="{F34B98F4-D5D3-4770-BF15-B962B224E798}" type="presOf" srcId="{0529847E-E9B0-40B7-9883-77C43AE2BD23}" destId="{6849CCEF-D7FF-439B-8CA7-ACEB78CF0574}" srcOrd="0" destOrd="0" presId="urn:microsoft.com/office/officeart/2011/layout/RadialPictureList"/>
    <dgm:cxn modelId="{D5D1CCB5-C0B7-4EC5-AE44-5432A53CA907}" type="presOf" srcId="{2058AE2F-31D3-4762-B590-371FC0770157}" destId="{804C43F3-B058-40D1-B0C2-D6EFAF8391F0}" srcOrd="0" destOrd="0" presId="urn:microsoft.com/office/officeart/2011/layout/RadialPictureList"/>
    <dgm:cxn modelId="{85B6AFEE-1FB4-4949-8F63-76B16A02A3CD}" srcId="{1523F6F3-0840-4154-9377-8E9E22F7E943}" destId="{A631AE3D-8318-4509-9640-C28717EB0B6A}" srcOrd="2" destOrd="0" parTransId="{FE75D11C-0F6B-47C9-9417-E36A01DF89F8}" sibTransId="{E2FB6731-578E-4284-BFF1-A64E607C500F}"/>
    <dgm:cxn modelId="{04492261-0D03-4F19-A29C-0DB27B5ED658}" type="presOf" srcId="{1523F6F3-0840-4154-9377-8E9E22F7E943}" destId="{A4AD37F8-4D76-499D-8B4E-319B7D1570EF}" srcOrd="0" destOrd="0" presId="urn:microsoft.com/office/officeart/2011/layout/RadialPictureList"/>
    <dgm:cxn modelId="{C211D737-5BD8-40AE-BD3E-0D0EBA9751B9}" srcId="{D1A4E87C-3A02-4819-A960-87031BB2081C}" destId="{1523F6F3-0840-4154-9377-8E9E22F7E943}" srcOrd="0" destOrd="0" parTransId="{B2CD84CE-5E1E-4924-9E81-909387287E34}" sibTransId="{64D99C6F-AA21-4288-8F45-8BE8E88A86FD}"/>
    <dgm:cxn modelId="{56DCF951-5E20-4556-AF8C-3B43C3E8C479}" srcId="{1523F6F3-0840-4154-9377-8E9E22F7E943}" destId="{0529847E-E9B0-40B7-9883-77C43AE2BD23}" srcOrd="0" destOrd="0" parTransId="{CE41DDFD-77D0-4C4C-9C87-6656AD67EA64}" sibTransId="{0E6E7CF1-FA39-45EA-9F5E-AD8F4EA90CF4}"/>
    <dgm:cxn modelId="{AC4DEE1E-2555-4FD4-9694-54BB02BF7244}" type="presOf" srcId="{A631AE3D-8318-4509-9640-C28717EB0B6A}" destId="{07FBE85C-A141-4506-A191-BB258EF6BDBD}" srcOrd="0" destOrd="0" presId="urn:microsoft.com/office/officeart/2011/layout/RadialPictureList"/>
    <dgm:cxn modelId="{91892D07-DFD3-4968-8419-FA55CCD4AA83}" srcId="{1523F6F3-0840-4154-9377-8E9E22F7E943}" destId="{2058AE2F-31D3-4762-B590-371FC0770157}" srcOrd="1" destOrd="0" parTransId="{BAA37823-A7EC-4FE4-BDD1-8C901BEA9990}" sibTransId="{E59C9DB5-2D37-4AF8-9BA2-56511C4601A3}"/>
    <dgm:cxn modelId="{0CA3E06A-A246-4440-9181-6BC7F62F7971}" type="presParOf" srcId="{60F3254D-17BE-40B3-8AAC-9867F0C30A79}" destId="{A4AD37F8-4D76-499D-8B4E-319B7D1570EF}" srcOrd="0" destOrd="0" presId="urn:microsoft.com/office/officeart/2011/layout/RadialPictureList"/>
    <dgm:cxn modelId="{82D86DF1-556C-4382-890F-0746247FE51C}" type="presParOf" srcId="{60F3254D-17BE-40B3-8AAC-9867F0C30A79}" destId="{750CE17E-33BB-40A9-A85E-B981E71AAA44}" srcOrd="1" destOrd="0" presId="urn:microsoft.com/office/officeart/2011/layout/RadialPictureList"/>
    <dgm:cxn modelId="{68AA4AF5-E03B-4E88-BC5C-51F4026FA509}" type="presParOf" srcId="{60F3254D-17BE-40B3-8AAC-9867F0C30A79}" destId="{D14B3527-C267-4C66-9DE8-05EDE6249093}" srcOrd="2" destOrd="0" presId="urn:microsoft.com/office/officeart/2011/layout/RadialPictureList"/>
    <dgm:cxn modelId="{FAA0063C-7114-4FB3-BAEC-5D63AEB03FEF}" type="presParOf" srcId="{60F3254D-17BE-40B3-8AAC-9867F0C30A79}" destId="{6849CCEF-D7FF-439B-8CA7-ACEB78CF0574}" srcOrd="3" destOrd="0" presId="urn:microsoft.com/office/officeart/2011/layout/RadialPictureList"/>
    <dgm:cxn modelId="{9B52D53D-F3B1-4192-808F-9A77EADAD5C0}" type="presParOf" srcId="{60F3254D-17BE-40B3-8AAC-9867F0C30A79}" destId="{2376900C-773F-4D97-978A-908C1BE2941B}" srcOrd="4" destOrd="0" presId="urn:microsoft.com/office/officeart/2011/layout/RadialPictureList"/>
    <dgm:cxn modelId="{41B9C0A7-2941-42BB-B123-999353DB06B8}" type="presParOf" srcId="{2376900C-773F-4D97-978A-908C1BE2941B}" destId="{45ADAAD4-7ABE-4589-A8BF-5010D9DEAB40}" srcOrd="0" destOrd="0" presId="urn:microsoft.com/office/officeart/2011/layout/RadialPictureList"/>
    <dgm:cxn modelId="{8FB4CCD9-A452-4D71-862B-118D0B2A36E1}" type="presParOf" srcId="{60F3254D-17BE-40B3-8AAC-9867F0C30A79}" destId="{804C43F3-B058-40D1-B0C2-D6EFAF8391F0}" srcOrd="5" destOrd="0" presId="urn:microsoft.com/office/officeart/2011/layout/RadialPictureList"/>
    <dgm:cxn modelId="{6C04BFD2-97E4-4097-965B-F0724774F08A}" type="presParOf" srcId="{60F3254D-17BE-40B3-8AAC-9867F0C30A79}" destId="{E0BA7FC1-78AD-4C1F-9F79-E1BFF8E42327}" srcOrd="6" destOrd="0" presId="urn:microsoft.com/office/officeart/2011/layout/RadialPictureList"/>
    <dgm:cxn modelId="{585A6CB2-08A8-439A-BCDB-A80943889075}" type="presParOf" srcId="{E0BA7FC1-78AD-4C1F-9F79-E1BFF8E42327}" destId="{978FC401-96EC-4E7C-8CF8-6A985E8384FD}" srcOrd="0" destOrd="0" presId="urn:microsoft.com/office/officeart/2011/layout/RadialPictureList"/>
    <dgm:cxn modelId="{11E80DE8-97B3-4302-AED0-0541A7591751}" type="presParOf" srcId="{60F3254D-17BE-40B3-8AAC-9867F0C30A79}" destId="{07FBE85C-A141-4506-A191-BB258EF6BDBD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053F0B-932F-4C84-9FCB-D31CD59F7299}" type="doc">
      <dgm:prSet loTypeId="urn:microsoft.com/office/officeart/2005/8/layout/hList7" loCatId="list" qsTypeId="urn:microsoft.com/office/officeart/2005/8/quickstyle/simple1" qsCatId="simple" csTypeId="urn:microsoft.com/office/officeart/2005/8/colors/colorful2" csCatId="colorful" phldr="1"/>
      <dgm:spPr/>
    </dgm:pt>
    <dgm:pt modelId="{9DA56FE0-1917-43B4-AADD-DF6FB1D5A94E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Why?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69307B53-A507-4D21-80AD-77B7C98C9187}" type="parTrans" cxnId="{F1047585-8B70-4CC5-BA8E-451D5A0804F2}">
      <dgm:prSet/>
      <dgm:spPr/>
      <dgm:t>
        <a:bodyPr/>
        <a:lstStyle/>
        <a:p>
          <a:endParaRPr lang="en-US"/>
        </a:p>
      </dgm:t>
    </dgm:pt>
    <dgm:pt modelId="{794DFBD0-D431-4318-B4F2-5874520C01AE}" type="sibTrans" cxnId="{F1047585-8B70-4CC5-BA8E-451D5A0804F2}">
      <dgm:prSet/>
      <dgm:spPr/>
      <dgm:t>
        <a:bodyPr/>
        <a:lstStyle/>
        <a:p>
          <a:endParaRPr lang="en-US"/>
        </a:p>
      </dgm:t>
    </dgm:pt>
    <dgm:pt modelId="{5A3AF4BA-F7BA-4345-86D3-1A072352629B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How?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395B3E7B-E025-4FE2-B104-1C58C774C02C}" type="parTrans" cxnId="{F81B22FD-D4D7-4855-938F-8994A119F976}">
      <dgm:prSet/>
      <dgm:spPr/>
      <dgm:t>
        <a:bodyPr/>
        <a:lstStyle/>
        <a:p>
          <a:endParaRPr lang="en-US"/>
        </a:p>
      </dgm:t>
    </dgm:pt>
    <dgm:pt modelId="{D363FD84-C1E2-481E-A1D7-2A69CA44F801}" type="sibTrans" cxnId="{F81B22FD-D4D7-4855-938F-8994A119F976}">
      <dgm:prSet/>
      <dgm:spPr/>
      <dgm:t>
        <a:bodyPr/>
        <a:lstStyle/>
        <a:p>
          <a:endParaRPr lang="en-US"/>
        </a:p>
      </dgm:t>
    </dgm:pt>
    <dgm:pt modelId="{AAB3F1EA-442B-4539-9826-D37A066F1A75}">
      <dgm:prSet custT="1"/>
      <dgm:spPr/>
      <dgm:t>
        <a:bodyPr/>
        <a:lstStyle/>
        <a:p>
          <a:endParaRPr lang="en-US" sz="2800" dirty="0">
            <a:latin typeface="Franklin Gothic Medium Cond" panose="020B0606030402020204" pitchFamily="34" charset="0"/>
          </a:endParaRPr>
        </a:p>
      </dgm:t>
    </dgm:pt>
    <dgm:pt modelId="{19DB3BE3-B9E1-4313-AC30-C5C1F14D26B1}" type="parTrans" cxnId="{3F236F0E-B957-43B1-903A-803750DC2AA9}">
      <dgm:prSet/>
      <dgm:spPr/>
      <dgm:t>
        <a:bodyPr/>
        <a:lstStyle/>
        <a:p>
          <a:endParaRPr lang="en-US"/>
        </a:p>
      </dgm:t>
    </dgm:pt>
    <dgm:pt modelId="{B89B3A86-0621-453C-A316-32EF2D46F26F}" type="sibTrans" cxnId="{3F236F0E-B957-43B1-903A-803750DC2AA9}">
      <dgm:prSet/>
      <dgm:spPr/>
      <dgm:t>
        <a:bodyPr/>
        <a:lstStyle/>
        <a:p>
          <a:endParaRPr lang="en-US"/>
        </a:p>
      </dgm:t>
    </dgm:pt>
    <dgm:pt modelId="{4B334FD7-3FE5-4ABD-AFA3-8E853EB099A7}">
      <dgm:prSet phldrT="[Text]" custT="1"/>
      <dgm:spPr/>
      <dgm:t>
        <a:bodyPr/>
        <a:lstStyle/>
        <a:p>
          <a:r>
            <a:rPr lang="en-US" sz="2800" dirty="0" err="1" smtClean="0">
              <a:latin typeface="Franklin Gothic Medium Cond" panose="020B0606030402020204" pitchFamily="34" charset="0"/>
            </a:rPr>
            <a:t>DemDiv</a:t>
          </a:r>
          <a:r>
            <a:rPr lang="en-US" sz="2800" dirty="0" smtClean="0">
              <a:latin typeface="Franklin Gothic Medium Cond" panose="020B0606030402020204" pitchFamily="34" charset="0"/>
            </a:rPr>
            <a:t>: 65% below 35%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4D54ECFF-FECD-446D-9D6D-EE88151B2CCF}" type="parTrans" cxnId="{6881F794-E47F-4834-8F74-4B11B77D149F}">
      <dgm:prSet/>
      <dgm:spPr/>
      <dgm:t>
        <a:bodyPr/>
        <a:lstStyle/>
        <a:p>
          <a:endParaRPr lang="en-US"/>
        </a:p>
      </dgm:t>
    </dgm:pt>
    <dgm:pt modelId="{4DA1BB77-F332-41BD-8EC9-3FCBAB1EBD95}" type="sibTrans" cxnId="{6881F794-E47F-4834-8F74-4B11B77D149F}">
      <dgm:prSet/>
      <dgm:spPr/>
      <dgm:t>
        <a:bodyPr/>
        <a:lstStyle/>
        <a:p>
          <a:endParaRPr lang="en-US"/>
        </a:p>
      </dgm:t>
    </dgm:pt>
    <dgm:pt modelId="{2C71BE75-2B83-4CD9-BBC9-F8E75756B4C0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Make in India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3AB09389-F6C9-4671-BF56-FF788FC22E4A}" type="parTrans" cxnId="{02A48E91-213C-4340-801E-E2011A629096}">
      <dgm:prSet/>
      <dgm:spPr/>
      <dgm:t>
        <a:bodyPr/>
        <a:lstStyle/>
        <a:p>
          <a:endParaRPr lang="en-US"/>
        </a:p>
      </dgm:t>
    </dgm:pt>
    <dgm:pt modelId="{5E5D6501-E493-488D-90E3-3A80FF8C0755}" type="sibTrans" cxnId="{02A48E91-213C-4340-801E-E2011A629096}">
      <dgm:prSet/>
      <dgm:spPr/>
      <dgm:t>
        <a:bodyPr/>
        <a:lstStyle/>
        <a:p>
          <a:endParaRPr lang="en-US"/>
        </a:p>
      </dgm:t>
    </dgm:pt>
    <dgm:pt modelId="{F5721385-3197-4EF5-9ABF-230350293AC8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Shift away from Agro</a:t>
          </a:r>
          <a:br>
            <a:rPr lang="en-US" sz="2800" dirty="0" smtClean="0">
              <a:latin typeface="Franklin Gothic Medium Cond" panose="020B0606030402020204" pitchFamily="34" charset="0"/>
            </a:rPr>
          </a:br>
          <a:endParaRPr lang="en-US" sz="2800" dirty="0">
            <a:latin typeface="Franklin Gothic Medium Cond" panose="020B0606030402020204" pitchFamily="34" charset="0"/>
          </a:endParaRPr>
        </a:p>
      </dgm:t>
    </dgm:pt>
    <dgm:pt modelId="{A0A35F9A-FFB1-4CDE-AEF5-6C4E1CC37F86}" type="parTrans" cxnId="{3950948B-0D29-4EF5-8B2D-F4C59A9F4B9F}">
      <dgm:prSet/>
      <dgm:spPr/>
      <dgm:t>
        <a:bodyPr/>
        <a:lstStyle/>
        <a:p>
          <a:endParaRPr lang="en-US"/>
        </a:p>
      </dgm:t>
    </dgm:pt>
    <dgm:pt modelId="{D1603C2D-86BE-4510-8810-F7DD39DA607F}" type="sibTrans" cxnId="{3950948B-0D29-4EF5-8B2D-F4C59A9F4B9F}">
      <dgm:prSet/>
      <dgm:spPr/>
      <dgm:t>
        <a:bodyPr/>
        <a:lstStyle/>
        <a:p>
          <a:endParaRPr lang="en-US"/>
        </a:p>
      </dgm:t>
    </dgm:pt>
    <dgm:pt modelId="{28D6CD12-A127-45B5-B0E9-773BCC412839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Later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C937FD07-6865-4179-88E2-B02D685EBC94}" type="parTrans" cxnId="{0979488F-237B-41DB-BD0D-C8D2D30A8822}">
      <dgm:prSet/>
      <dgm:spPr/>
      <dgm:t>
        <a:bodyPr/>
        <a:lstStyle/>
        <a:p>
          <a:endParaRPr lang="en-US"/>
        </a:p>
      </dgm:t>
    </dgm:pt>
    <dgm:pt modelId="{DA255013-0E4E-4B74-8D34-49FC1F9D224E}" type="sibTrans" cxnId="{0979488F-237B-41DB-BD0D-C8D2D30A8822}">
      <dgm:prSet/>
      <dgm:spPr/>
      <dgm:t>
        <a:bodyPr/>
        <a:lstStyle/>
        <a:p>
          <a:endParaRPr lang="en-US"/>
        </a:p>
      </dgm:t>
    </dgm:pt>
    <dgm:pt modelId="{2A7FA8E3-47A6-4FBD-B2B2-6193B74FFAE4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New AIIMS/IITs , Pension / Insurance</a:t>
          </a:r>
          <a:br>
            <a:rPr lang="en-US" sz="2800" dirty="0" smtClean="0">
              <a:latin typeface="Franklin Gothic Medium Cond" panose="020B0606030402020204" pitchFamily="34" charset="0"/>
            </a:rPr>
          </a:br>
          <a:r>
            <a:rPr lang="en-US" sz="2800" dirty="0" smtClean="0">
              <a:latin typeface="Franklin Gothic Medium Cond" panose="020B0606030402020204" pitchFamily="34" charset="0"/>
            </a:rPr>
            <a:t>social security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3278FCD0-C570-48A3-83D2-F29CD5699AD7}" type="parTrans" cxnId="{5305A8C9-32A7-45D6-A956-94640BBDA69D}">
      <dgm:prSet/>
      <dgm:spPr/>
      <dgm:t>
        <a:bodyPr/>
        <a:lstStyle/>
        <a:p>
          <a:endParaRPr lang="en-US"/>
        </a:p>
      </dgm:t>
    </dgm:pt>
    <dgm:pt modelId="{E6ED40D5-9D49-4117-8201-8E0E755EECF5}" type="sibTrans" cxnId="{5305A8C9-32A7-45D6-A956-94640BBDA69D}">
      <dgm:prSet/>
      <dgm:spPr/>
      <dgm:t>
        <a:bodyPr/>
        <a:lstStyle/>
        <a:p>
          <a:endParaRPr lang="en-US"/>
        </a:p>
      </dgm:t>
    </dgm:pt>
    <dgm:pt modelId="{432386B5-8771-4618-B86E-41156B7888BE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In HRD lecture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EE9E1E54-9353-48A6-AB69-CE4BCCDDA324}" type="parTrans" cxnId="{B0392B29-33E4-417B-8B62-60326BBE7085}">
      <dgm:prSet/>
      <dgm:spPr/>
      <dgm:t>
        <a:bodyPr/>
        <a:lstStyle/>
        <a:p>
          <a:endParaRPr lang="en-US"/>
        </a:p>
      </dgm:t>
    </dgm:pt>
    <dgm:pt modelId="{4475F433-B0D5-4131-9E41-F7444E5E56CB}" type="sibTrans" cxnId="{B0392B29-33E4-417B-8B62-60326BBE7085}">
      <dgm:prSet/>
      <dgm:spPr/>
      <dgm:t>
        <a:bodyPr/>
        <a:lstStyle/>
        <a:p>
          <a:endParaRPr lang="en-US"/>
        </a:p>
      </dgm:t>
    </dgm:pt>
    <dgm:pt modelId="{7BB1055B-2698-40B8-9954-A1F008675CAE}">
      <dgm:prSet phldrT="[Text]"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schooling, / ASER</a:t>
          </a:r>
          <a:endParaRPr lang="en-US" sz="2800" dirty="0">
            <a:latin typeface="Franklin Gothic Medium Cond" panose="020B0606030402020204" pitchFamily="34" charset="0"/>
          </a:endParaRPr>
        </a:p>
      </dgm:t>
    </dgm:pt>
    <dgm:pt modelId="{44861D4B-20D2-4410-AE76-67B2232C9769}" type="parTrans" cxnId="{67AF2352-0B9B-4954-9B91-35B5DB188470}">
      <dgm:prSet/>
      <dgm:spPr/>
    </dgm:pt>
    <dgm:pt modelId="{0D1EA0E9-7189-432E-B6E6-B73E9BEB8606}" type="sibTrans" cxnId="{67AF2352-0B9B-4954-9B91-35B5DB188470}">
      <dgm:prSet/>
      <dgm:spPr/>
    </dgm:pt>
    <dgm:pt modelId="{F36937D5-36F5-49D8-A547-384AFA02B83C}" type="pres">
      <dgm:prSet presAssocID="{85053F0B-932F-4C84-9FCB-D31CD59F7299}" presName="Name0" presStyleCnt="0">
        <dgm:presLayoutVars>
          <dgm:dir/>
          <dgm:resizeHandles val="exact"/>
        </dgm:presLayoutVars>
      </dgm:prSet>
      <dgm:spPr/>
    </dgm:pt>
    <dgm:pt modelId="{F551E8F9-A379-4B37-A3DF-544E945C8C97}" type="pres">
      <dgm:prSet presAssocID="{85053F0B-932F-4C84-9FCB-D31CD59F7299}" presName="fgShape" presStyleLbl="fgShp" presStyleIdx="0" presStyleCnt="1" custLinFactNeighborX="-1890" custLinFactNeighborY="85749"/>
      <dgm:spPr/>
    </dgm:pt>
    <dgm:pt modelId="{A246371B-5C17-468B-B035-75CCCB869CC8}" type="pres">
      <dgm:prSet presAssocID="{85053F0B-932F-4C84-9FCB-D31CD59F7299}" presName="linComp" presStyleCnt="0"/>
      <dgm:spPr/>
    </dgm:pt>
    <dgm:pt modelId="{C249466B-7F16-41FD-9E7E-0DF27ACC6C7D}" type="pres">
      <dgm:prSet presAssocID="{9DA56FE0-1917-43B4-AADD-DF6FB1D5A94E}" presName="compNode" presStyleCnt="0"/>
      <dgm:spPr/>
    </dgm:pt>
    <dgm:pt modelId="{D219F211-3868-4B58-9299-C693686A1B34}" type="pres">
      <dgm:prSet presAssocID="{9DA56FE0-1917-43B4-AADD-DF6FB1D5A94E}" presName="bkgdShape" presStyleLbl="node1" presStyleIdx="0" presStyleCnt="3"/>
      <dgm:spPr/>
      <dgm:t>
        <a:bodyPr/>
        <a:lstStyle/>
        <a:p>
          <a:endParaRPr lang="en-US"/>
        </a:p>
      </dgm:t>
    </dgm:pt>
    <dgm:pt modelId="{47B130CA-D4DD-4D22-BE50-092255D58974}" type="pres">
      <dgm:prSet presAssocID="{9DA56FE0-1917-43B4-AADD-DF6FB1D5A94E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3C4C9C-07B9-4D45-BEF5-722CF5399AB3}" type="pres">
      <dgm:prSet presAssocID="{9DA56FE0-1917-43B4-AADD-DF6FB1D5A94E}" presName="invisiNode" presStyleLbl="node1" presStyleIdx="0" presStyleCnt="3"/>
      <dgm:spPr/>
    </dgm:pt>
    <dgm:pt modelId="{087A2063-D8F0-4A96-88A3-3799182A0B7C}" type="pres">
      <dgm:prSet presAssocID="{9DA56FE0-1917-43B4-AADD-DF6FB1D5A94E}" presName="imagNode" presStyleLbl="fgImgPlace1" presStyleIdx="0" presStyleCnt="3" custScaleX="123534" custScaleY="109454"/>
      <dgm:spPr>
        <a:prstGeom prst="round2Diag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4479B5E-2E9C-44BA-831B-15621CBDE4C0}" type="pres">
      <dgm:prSet presAssocID="{794DFBD0-D431-4318-B4F2-5874520C01A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6D16684-E5D9-421B-AB9A-DD3A6B145784}" type="pres">
      <dgm:prSet presAssocID="{5A3AF4BA-F7BA-4345-86D3-1A072352629B}" presName="compNode" presStyleCnt="0"/>
      <dgm:spPr/>
    </dgm:pt>
    <dgm:pt modelId="{E949FA9A-0344-4E6B-9BEA-6E98E06B94AA}" type="pres">
      <dgm:prSet presAssocID="{5A3AF4BA-F7BA-4345-86D3-1A072352629B}" presName="bkgdShape" presStyleLbl="node1" presStyleIdx="1" presStyleCnt="3"/>
      <dgm:spPr/>
      <dgm:t>
        <a:bodyPr/>
        <a:lstStyle/>
        <a:p>
          <a:endParaRPr lang="en-US"/>
        </a:p>
      </dgm:t>
    </dgm:pt>
    <dgm:pt modelId="{FC5536A8-3F6A-4145-BE91-2CFA8B08B4BC}" type="pres">
      <dgm:prSet presAssocID="{5A3AF4BA-F7BA-4345-86D3-1A072352629B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7203B-31B9-408B-8BF9-C6190815BD2E}" type="pres">
      <dgm:prSet presAssocID="{5A3AF4BA-F7BA-4345-86D3-1A072352629B}" presName="invisiNode" presStyleLbl="node1" presStyleIdx="1" presStyleCnt="3"/>
      <dgm:spPr/>
    </dgm:pt>
    <dgm:pt modelId="{512957BE-AFF2-4749-9932-A3B1D2D6C926}" type="pres">
      <dgm:prSet presAssocID="{5A3AF4BA-F7BA-4345-86D3-1A072352629B}" presName="imagNode" presStyleLbl="fgImgPlace1" presStyleIdx="1" presStyleCnt="3" custScaleX="123534" custScaleY="109454"/>
      <dgm:spPr>
        <a:prstGeom prst="round2Diag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54699DA-7453-425F-B1FB-CF48C2E9E10E}" type="pres">
      <dgm:prSet presAssocID="{D363FD84-C1E2-481E-A1D7-2A69CA44F80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F094989-344B-4446-9E9A-03F50B347588}" type="pres">
      <dgm:prSet presAssocID="{28D6CD12-A127-45B5-B0E9-773BCC412839}" presName="compNode" presStyleCnt="0"/>
      <dgm:spPr/>
    </dgm:pt>
    <dgm:pt modelId="{261C0180-8BC2-475E-A991-44A8D3AE9C38}" type="pres">
      <dgm:prSet presAssocID="{28D6CD12-A127-45B5-B0E9-773BCC412839}" presName="bkgdShape" presStyleLbl="node1" presStyleIdx="2" presStyleCnt="3"/>
      <dgm:spPr/>
      <dgm:t>
        <a:bodyPr/>
        <a:lstStyle/>
        <a:p>
          <a:endParaRPr lang="en-US"/>
        </a:p>
      </dgm:t>
    </dgm:pt>
    <dgm:pt modelId="{4D547CA6-069E-43F0-A6C9-EB3A5FF71D9A}" type="pres">
      <dgm:prSet presAssocID="{28D6CD12-A127-45B5-B0E9-773BCC412839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540C4-8DE9-414E-952A-D816211B7257}" type="pres">
      <dgm:prSet presAssocID="{28D6CD12-A127-45B5-B0E9-773BCC412839}" presName="invisiNode" presStyleLbl="node1" presStyleIdx="2" presStyleCnt="3"/>
      <dgm:spPr/>
    </dgm:pt>
    <dgm:pt modelId="{6B95F268-EE1D-44A7-A427-E7796DA85F8F}" type="pres">
      <dgm:prSet presAssocID="{28D6CD12-A127-45B5-B0E9-773BCC412839}" presName="imagNode" presStyleLbl="fgImgPlace1" presStyleIdx="2" presStyleCnt="3" custScaleX="123534" custScaleY="109454"/>
      <dgm:spPr>
        <a:prstGeom prst="round2Diag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A284C92-FBFB-44C6-ACA0-CA5AAB8BA558}" type="presOf" srcId="{7BB1055B-2698-40B8-9954-A1F008675CAE}" destId="{261C0180-8BC2-475E-A991-44A8D3AE9C38}" srcOrd="0" destOrd="1" presId="urn:microsoft.com/office/officeart/2005/8/layout/hList7"/>
    <dgm:cxn modelId="{BD7F31FF-A916-494C-A03E-7EE5E9FA336F}" type="presOf" srcId="{2C71BE75-2B83-4CD9-BBC9-F8E75756B4C0}" destId="{47B130CA-D4DD-4D22-BE50-092255D58974}" srcOrd="1" destOrd="2" presId="urn:microsoft.com/office/officeart/2005/8/layout/hList7"/>
    <dgm:cxn modelId="{DBCD45BF-171B-4423-B725-1268965A8C50}" type="presOf" srcId="{432386B5-8771-4618-B86E-41156B7888BE}" destId="{261C0180-8BC2-475E-A991-44A8D3AE9C38}" srcOrd="0" destOrd="3" presId="urn:microsoft.com/office/officeart/2005/8/layout/hList7"/>
    <dgm:cxn modelId="{6CD7A9F0-744C-4C55-90EE-204734BA7776}" type="presOf" srcId="{D363FD84-C1E2-481E-A1D7-2A69CA44F801}" destId="{E54699DA-7453-425F-B1FB-CF48C2E9E10E}" srcOrd="0" destOrd="0" presId="urn:microsoft.com/office/officeart/2005/8/layout/hList7"/>
    <dgm:cxn modelId="{ED646B65-496E-4A24-90DE-6DA68D659A0B}" type="presOf" srcId="{9DA56FE0-1917-43B4-AADD-DF6FB1D5A94E}" destId="{47B130CA-D4DD-4D22-BE50-092255D58974}" srcOrd="1" destOrd="0" presId="urn:microsoft.com/office/officeart/2005/8/layout/hList7"/>
    <dgm:cxn modelId="{0979488F-237B-41DB-BD0D-C8D2D30A8822}" srcId="{85053F0B-932F-4C84-9FCB-D31CD59F7299}" destId="{28D6CD12-A127-45B5-B0E9-773BCC412839}" srcOrd="2" destOrd="0" parTransId="{C937FD07-6865-4179-88E2-B02D685EBC94}" sibTransId="{DA255013-0E4E-4B74-8D34-49FC1F9D224E}"/>
    <dgm:cxn modelId="{6881F794-E47F-4834-8F74-4B11B77D149F}" srcId="{9DA56FE0-1917-43B4-AADD-DF6FB1D5A94E}" destId="{4B334FD7-3FE5-4ABD-AFA3-8E853EB099A7}" srcOrd="0" destOrd="0" parTransId="{4D54ECFF-FECD-446D-9D6D-EE88151B2CCF}" sibTransId="{4DA1BB77-F332-41BD-8EC9-3FCBAB1EBD95}"/>
    <dgm:cxn modelId="{54EE8D4B-54F7-4EFF-AD36-30C8962A86C9}" type="presOf" srcId="{F5721385-3197-4EF5-9ABF-230350293AC8}" destId="{D219F211-3868-4B58-9299-C693686A1B34}" srcOrd="0" destOrd="3" presId="urn:microsoft.com/office/officeart/2005/8/layout/hList7"/>
    <dgm:cxn modelId="{706EAAD9-1B5A-46F9-A7A0-7BB232D52FB3}" type="presOf" srcId="{2C71BE75-2B83-4CD9-BBC9-F8E75756B4C0}" destId="{D219F211-3868-4B58-9299-C693686A1B34}" srcOrd="0" destOrd="2" presId="urn:microsoft.com/office/officeart/2005/8/layout/hList7"/>
    <dgm:cxn modelId="{FAA18D7B-B5FC-4683-A680-704D624CE500}" type="presOf" srcId="{AAB3F1EA-442B-4539-9826-D37A066F1A75}" destId="{E949FA9A-0344-4E6B-9BEA-6E98E06B94AA}" srcOrd="0" destOrd="1" presId="urn:microsoft.com/office/officeart/2005/8/layout/hList7"/>
    <dgm:cxn modelId="{EBF8C567-680F-46AE-B0B3-F3CC686D447F}" type="presOf" srcId="{432386B5-8771-4618-B86E-41156B7888BE}" destId="{4D547CA6-069E-43F0-A6C9-EB3A5FF71D9A}" srcOrd="1" destOrd="3" presId="urn:microsoft.com/office/officeart/2005/8/layout/hList7"/>
    <dgm:cxn modelId="{61BF6B50-1BA6-4FC8-8123-A6D40EC57386}" type="presOf" srcId="{F5721385-3197-4EF5-9ABF-230350293AC8}" destId="{47B130CA-D4DD-4D22-BE50-092255D58974}" srcOrd="1" destOrd="3" presId="urn:microsoft.com/office/officeart/2005/8/layout/hList7"/>
    <dgm:cxn modelId="{70DCD379-4D4B-4AEB-AA85-A6ED7D60D9DA}" type="presOf" srcId="{9DA56FE0-1917-43B4-AADD-DF6FB1D5A94E}" destId="{D219F211-3868-4B58-9299-C693686A1B34}" srcOrd="0" destOrd="0" presId="urn:microsoft.com/office/officeart/2005/8/layout/hList7"/>
    <dgm:cxn modelId="{8E0AA661-330A-4206-9A89-F31F1093B52F}" type="presOf" srcId="{7BB1055B-2698-40B8-9954-A1F008675CAE}" destId="{4D547CA6-069E-43F0-A6C9-EB3A5FF71D9A}" srcOrd="1" destOrd="1" presId="urn:microsoft.com/office/officeart/2005/8/layout/hList7"/>
    <dgm:cxn modelId="{3F236F0E-B957-43B1-903A-803750DC2AA9}" srcId="{5A3AF4BA-F7BA-4345-86D3-1A072352629B}" destId="{AAB3F1EA-442B-4539-9826-D37A066F1A75}" srcOrd="0" destOrd="0" parTransId="{19DB3BE3-B9E1-4313-AC30-C5C1F14D26B1}" sibTransId="{B89B3A86-0621-453C-A316-32EF2D46F26F}"/>
    <dgm:cxn modelId="{CFC2BAAE-14CA-4DC1-942A-24D74397E4F8}" type="presOf" srcId="{794DFBD0-D431-4318-B4F2-5874520C01AE}" destId="{24479B5E-2E9C-44BA-831B-15621CBDE4C0}" srcOrd="0" destOrd="0" presId="urn:microsoft.com/office/officeart/2005/8/layout/hList7"/>
    <dgm:cxn modelId="{4E2D2E8B-298E-4FD1-BA87-06A63E974704}" type="presOf" srcId="{4B334FD7-3FE5-4ABD-AFA3-8E853EB099A7}" destId="{D219F211-3868-4B58-9299-C693686A1B34}" srcOrd="0" destOrd="1" presId="urn:microsoft.com/office/officeart/2005/8/layout/hList7"/>
    <dgm:cxn modelId="{A6DF0F1B-8BE3-4297-808F-9EDA08CE1987}" type="presOf" srcId="{85053F0B-932F-4C84-9FCB-D31CD59F7299}" destId="{F36937D5-36F5-49D8-A547-384AFA02B83C}" srcOrd="0" destOrd="0" presId="urn:microsoft.com/office/officeart/2005/8/layout/hList7"/>
    <dgm:cxn modelId="{3950948B-0D29-4EF5-8B2D-F4C59A9F4B9F}" srcId="{9DA56FE0-1917-43B4-AADD-DF6FB1D5A94E}" destId="{F5721385-3197-4EF5-9ABF-230350293AC8}" srcOrd="2" destOrd="0" parTransId="{A0A35F9A-FFB1-4CDE-AEF5-6C4E1CC37F86}" sibTransId="{D1603C2D-86BE-4510-8810-F7DD39DA607F}"/>
    <dgm:cxn modelId="{E7F24C29-2C7E-43A1-8DAD-0352AEBEB0E5}" type="presOf" srcId="{2A7FA8E3-47A6-4FBD-B2B2-6193B74FFAE4}" destId="{261C0180-8BC2-475E-A991-44A8D3AE9C38}" srcOrd="0" destOrd="2" presId="urn:microsoft.com/office/officeart/2005/8/layout/hList7"/>
    <dgm:cxn modelId="{8ED680D6-97E9-4453-9F7F-A9CD7F2C7575}" type="presOf" srcId="{28D6CD12-A127-45B5-B0E9-773BCC412839}" destId="{261C0180-8BC2-475E-A991-44A8D3AE9C38}" srcOrd="0" destOrd="0" presId="urn:microsoft.com/office/officeart/2005/8/layout/hList7"/>
    <dgm:cxn modelId="{5305A8C9-32A7-45D6-A956-94640BBDA69D}" srcId="{28D6CD12-A127-45B5-B0E9-773BCC412839}" destId="{2A7FA8E3-47A6-4FBD-B2B2-6193B74FFAE4}" srcOrd="1" destOrd="0" parTransId="{3278FCD0-C570-48A3-83D2-F29CD5699AD7}" sibTransId="{E6ED40D5-9D49-4117-8201-8E0E755EECF5}"/>
    <dgm:cxn modelId="{02A48E91-213C-4340-801E-E2011A629096}" srcId="{9DA56FE0-1917-43B4-AADD-DF6FB1D5A94E}" destId="{2C71BE75-2B83-4CD9-BBC9-F8E75756B4C0}" srcOrd="1" destOrd="0" parTransId="{3AB09389-F6C9-4671-BF56-FF788FC22E4A}" sibTransId="{5E5D6501-E493-488D-90E3-3A80FF8C0755}"/>
    <dgm:cxn modelId="{38EBB0A8-F0A1-4991-BBE6-F30445783DE6}" type="presOf" srcId="{28D6CD12-A127-45B5-B0E9-773BCC412839}" destId="{4D547CA6-069E-43F0-A6C9-EB3A5FF71D9A}" srcOrd="1" destOrd="0" presId="urn:microsoft.com/office/officeart/2005/8/layout/hList7"/>
    <dgm:cxn modelId="{B544B67B-1689-4200-BCBB-018ABBBD30F1}" type="presOf" srcId="{5A3AF4BA-F7BA-4345-86D3-1A072352629B}" destId="{E949FA9A-0344-4E6B-9BEA-6E98E06B94AA}" srcOrd="0" destOrd="0" presId="urn:microsoft.com/office/officeart/2005/8/layout/hList7"/>
    <dgm:cxn modelId="{EB10F1DE-AA9C-48B8-A2CC-D526D26B99EE}" type="presOf" srcId="{5A3AF4BA-F7BA-4345-86D3-1A072352629B}" destId="{FC5536A8-3F6A-4145-BE91-2CFA8B08B4BC}" srcOrd="1" destOrd="0" presId="urn:microsoft.com/office/officeart/2005/8/layout/hList7"/>
    <dgm:cxn modelId="{F1047585-8B70-4CC5-BA8E-451D5A0804F2}" srcId="{85053F0B-932F-4C84-9FCB-D31CD59F7299}" destId="{9DA56FE0-1917-43B4-AADD-DF6FB1D5A94E}" srcOrd="0" destOrd="0" parTransId="{69307B53-A507-4D21-80AD-77B7C98C9187}" sibTransId="{794DFBD0-D431-4318-B4F2-5874520C01AE}"/>
    <dgm:cxn modelId="{B0392B29-33E4-417B-8B62-60326BBE7085}" srcId="{28D6CD12-A127-45B5-B0E9-773BCC412839}" destId="{432386B5-8771-4618-B86E-41156B7888BE}" srcOrd="2" destOrd="0" parTransId="{EE9E1E54-9353-48A6-AB69-CE4BCCDDA324}" sibTransId="{4475F433-B0D5-4131-9E41-F7444E5E56CB}"/>
    <dgm:cxn modelId="{F3655FFA-2245-4B1A-92B0-68D45F370AB3}" type="presOf" srcId="{2A7FA8E3-47A6-4FBD-B2B2-6193B74FFAE4}" destId="{4D547CA6-069E-43F0-A6C9-EB3A5FF71D9A}" srcOrd="1" destOrd="2" presId="urn:microsoft.com/office/officeart/2005/8/layout/hList7"/>
    <dgm:cxn modelId="{67AF2352-0B9B-4954-9B91-35B5DB188470}" srcId="{28D6CD12-A127-45B5-B0E9-773BCC412839}" destId="{7BB1055B-2698-40B8-9954-A1F008675CAE}" srcOrd="0" destOrd="0" parTransId="{44861D4B-20D2-4410-AE76-67B2232C9769}" sibTransId="{0D1EA0E9-7189-432E-B6E6-B73E9BEB8606}"/>
    <dgm:cxn modelId="{F81B22FD-D4D7-4855-938F-8994A119F976}" srcId="{85053F0B-932F-4C84-9FCB-D31CD59F7299}" destId="{5A3AF4BA-F7BA-4345-86D3-1A072352629B}" srcOrd="1" destOrd="0" parTransId="{395B3E7B-E025-4FE2-B104-1C58C774C02C}" sibTransId="{D363FD84-C1E2-481E-A1D7-2A69CA44F801}"/>
    <dgm:cxn modelId="{EAE44CDC-29B7-4068-ADAB-AE8E918501AF}" type="presOf" srcId="{AAB3F1EA-442B-4539-9826-D37A066F1A75}" destId="{FC5536A8-3F6A-4145-BE91-2CFA8B08B4BC}" srcOrd="1" destOrd="1" presId="urn:microsoft.com/office/officeart/2005/8/layout/hList7"/>
    <dgm:cxn modelId="{DF583BA6-B127-4DD6-841F-CAA79A366767}" type="presOf" srcId="{4B334FD7-3FE5-4ABD-AFA3-8E853EB099A7}" destId="{47B130CA-D4DD-4D22-BE50-092255D58974}" srcOrd="1" destOrd="1" presId="urn:microsoft.com/office/officeart/2005/8/layout/hList7"/>
    <dgm:cxn modelId="{16B4A7E7-317E-4BDD-A38E-44027342D87E}" type="presParOf" srcId="{F36937D5-36F5-49D8-A547-384AFA02B83C}" destId="{F551E8F9-A379-4B37-A3DF-544E945C8C97}" srcOrd="0" destOrd="0" presId="urn:microsoft.com/office/officeart/2005/8/layout/hList7"/>
    <dgm:cxn modelId="{68BD6991-1407-41C9-8189-7E7DD7E9EF62}" type="presParOf" srcId="{F36937D5-36F5-49D8-A547-384AFA02B83C}" destId="{A246371B-5C17-468B-B035-75CCCB869CC8}" srcOrd="1" destOrd="0" presId="urn:microsoft.com/office/officeart/2005/8/layout/hList7"/>
    <dgm:cxn modelId="{339DDD2B-CCF6-4C6E-A0D7-35AA2214A0E7}" type="presParOf" srcId="{A246371B-5C17-468B-B035-75CCCB869CC8}" destId="{C249466B-7F16-41FD-9E7E-0DF27ACC6C7D}" srcOrd="0" destOrd="0" presId="urn:microsoft.com/office/officeart/2005/8/layout/hList7"/>
    <dgm:cxn modelId="{7BE86DA4-F237-43AE-AE29-F457B85C4007}" type="presParOf" srcId="{C249466B-7F16-41FD-9E7E-0DF27ACC6C7D}" destId="{D219F211-3868-4B58-9299-C693686A1B34}" srcOrd="0" destOrd="0" presId="urn:microsoft.com/office/officeart/2005/8/layout/hList7"/>
    <dgm:cxn modelId="{239E3156-2A27-4B58-93F1-3EAA6DDC435A}" type="presParOf" srcId="{C249466B-7F16-41FD-9E7E-0DF27ACC6C7D}" destId="{47B130CA-D4DD-4D22-BE50-092255D58974}" srcOrd="1" destOrd="0" presId="urn:microsoft.com/office/officeart/2005/8/layout/hList7"/>
    <dgm:cxn modelId="{1FC0990A-51BD-48D6-84FD-901B5F9A620D}" type="presParOf" srcId="{C249466B-7F16-41FD-9E7E-0DF27ACC6C7D}" destId="{E53C4C9C-07B9-4D45-BEF5-722CF5399AB3}" srcOrd="2" destOrd="0" presId="urn:microsoft.com/office/officeart/2005/8/layout/hList7"/>
    <dgm:cxn modelId="{EA3AD6D5-BD5C-4F6F-B378-0D5181CB38D7}" type="presParOf" srcId="{C249466B-7F16-41FD-9E7E-0DF27ACC6C7D}" destId="{087A2063-D8F0-4A96-88A3-3799182A0B7C}" srcOrd="3" destOrd="0" presId="urn:microsoft.com/office/officeart/2005/8/layout/hList7"/>
    <dgm:cxn modelId="{06A1635D-81D5-4F42-AAAE-93C25D2EF05B}" type="presParOf" srcId="{A246371B-5C17-468B-B035-75CCCB869CC8}" destId="{24479B5E-2E9C-44BA-831B-15621CBDE4C0}" srcOrd="1" destOrd="0" presId="urn:microsoft.com/office/officeart/2005/8/layout/hList7"/>
    <dgm:cxn modelId="{978878CD-EE0E-4372-8CE2-4A8184AB9A89}" type="presParOf" srcId="{A246371B-5C17-468B-B035-75CCCB869CC8}" destId="{E6D16684-E5D9-421B-AB9A-DD3A6B145784}" srcOrd="2" destOrd="0" presId="urn:microsoft.com/office/officeart/2005/8/layout/hList7"/>
    <dgm:cxn modelId="{07A78910-61C5-4CE4-8B2F-8E24DCA7B376}" type="presParOf" srcId="{E6D16684-E5D9-421B-AB9A-DD3A6B145784}" destId="{E949FA9A-0344-4E6B-9BEA-6E98E06B94AA}" srcOrd="0" destOrd="0" presId="urn:microsoft.com/office/officeart/2005/8/layout/hList7"/>
    <dgm:cxn modelId="{A00A9F40-8B6B-4740-961F-DB7042866F2B}" type="presParOf" srcId="{E6D16684-E5D9-421B-AB9A-DD3A6B145784}" destId="{FC5536A8-3F6A-4145-BE91-2CFA8B08B4BC}" srcOrd="1" destOrd="0" presId="urn:microsoft.com/office/officeart/2005/8/layout/hList7"/>
    <dgm:cxn modelId="{649CAC48-F683-460D-9E2F-F3E6CA4B7D03}" type="presParOf" srcId="{E6D16684-E5D9-421B-AB9A-DD3A6B145784}" destId="{2C67203B-31B9-408B-8BF9-C6190815BD2E}" srcOrd="2" destOrd="0" presId="urn:microsoft.com/office/officeart/2005/8/layout/hList7"/>
    <dgm:cxn modelId="{C7AB81EC-03B9-4930-BCC5-157B21E12100}" type="presParOf" srcId="{E6D16684-E5D9-421B-AB9A-DD3A6B145784}" destId="{512957BE-AFF2-4749-9932-A3B1D2D6C926}" srcOrd="3" destOrd="0" presId="urn:microsoft.com/office/officeart/2005/8/layout/hList7"/>
    <dgm:cxn modelId="{FFFDA7DA-8242-4FBC-89A0-0ABE267C130F}" type="presParOf" srcId="{A246371B-5C17-468B-B035-75CCCB869CC8}" destId="{E54699DA-7453-425F-B1FB-CF48C2E9E10E}" srcOrd="3" destOrd="0" presId="urn:microsoft.com/office/officeart/2005/8/layout/hList7"/>
    <dgm:cxn modelId="{FA5A9838-863C-4DCE-A310-C0B026EFCD02}" type="presParOf" srcId="{A246371B-5C17-468B-B035-75CCCB869CC8}" destId="{BF094989-344B-4446-9E9A-03F50B347588}" srcOrd="4" destOrd="0" presId="urn:microsoft.com/office/officeart/2005/8/layout/hList7"/>
    <dgm:cxn modelId="{6374029F-39C7-4FC2-AE7D-56443DC67713}" type="presParOf" srcId="{BF094989-344B-4446-9E9A-03F50B347588}" destId="{261C0180-8BC2-475E-A991-44A8D3AE9C38}" srcOrd="0" destOrd="0" presId="urn:microsoft.com/office/officeart/2005/8/layout/hList7"/>
    <dgm:cxn modelId="{5E1D2D37-342C-4BBC-B0A5-62898DBF0785}" type="presParOf" srcId="{BF094989-344B-4446-9E9A-03F50B347588}" destId="{4D547CA6-069E-43F0-A6C9-EB3A5FF71D9A}" srcOrd="1" destOrd="0" presId="urn:microsoft.com/office/officeart/2005/8/layout/hList7"/>
    <dgm:cxn modelId="{A850C795-15F7-46BD-BA64-86B559867F98}" type="presParOf" srcId="{BF094989-344B-4446-9E9A-03F50B347588}" destId="{951540C4-8DE9-414E-952A-D816211B7257}" srcOrd="2" destOrd="0" presId="urn:microsoft.com/office/officeart/2005/8/layout/hList7"/>
    <dgm:cxn modelId="{9BE769DA-A841-4533-B4AE-544F2CB7BD57}" type="presParOf" srcId="{BF094989-344B-4446-9E9A-03F50B347588}" destId="{6B95F268-EE1D-44A7-A427-E7796DA85F8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FFDBFC-B317-451A-BB96-A5E896C1B299}" type="doc">
      <dgm:prSet loTypeId="urn:microsoft.com/office/officeart/2008/layout/AccentedPicture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F1FC812-9659-49BD-86A6-95FFD22F714A}">
      <dgm:prSet/>
      <dgm:spPr/>
      <dgm:t>
        <a:bodyPr/>
        <a:lstStyle/>
        <a:p>
          <a:endParaRPr lang="en-US" dirty="0">
            <a:latin typeface="Franklin Gothic Medium Cond" panose="020B0606030402020204" pitchFamily="34" charset="0"/>
          </a:endParaRPr>
        </a:p>
      </dgm:t>
    </dgm:pt>
    <dgm:pt modelId="{8B384260-8A16-4255-AA84-339436B54AAE}" type="parTrans" cxnId="{902A6459-5729-4C4A-9F35-60AFEF5FDB33}">
      <dgm:prSet/>
      <dgm:spPr/>
      <dgm:t>
        <a:bodyPr/>
        <a:lstStyle/>
        <a:p>
          <a:endParaRPr lang="en-US"/>
        </a:p>
      </dgm:t>
    </dgm:pt>
    <dgm:pt modelId="{012C1DD6-8AC9-484F-8A5F-B7EDB3E92FA4}" type="sibTrans" cxnId="{902A6459-5729-4C4A-9F35-60AFEF5FDB33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687E17-10C2-4B20-8CF9-CFE91ECF9E2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How?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96F169-A382-4B43-BB66-DBB3542A929B}" type="parTrans" cxnId="{63E89A9A-61A7-467D-8C57-59E2AD202929}">
      <dgm:prSet/>
      <dgm:spPr/>
      <dgm:t>
        <a:bodyPr/>
        <a:lstStyle/>
        <a:p>
          <a:endParaRPr lang="en-US"/>
        </a:p>
      </dgm:t>
    </dgm:pt>
    <dgm:pt modelId="{22A1889B-C9A3-49AE-9F63-329758BE2D94}" type="sibTrans" cxnId="{63E89A9A-61A7-467D-8C57-59E2AD202929}">
      <dgm:prSet/>
      <dgm:spPr/>
      <dgm:t>
        <a:bodyPr/>
        <a:lstStyle/>
        <a:p>
          <a:endParaRPr lang="en-US"/>
        </a:p>
      </dgm:t>
    </dgm:pt>
    <dgm:pt modelId="{4526DD68-7358-440C-97F2-496AE34ACCE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interventions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27766B9-E7D1-45E9-B73F-324DDDD072EA}" type="parTrans" cxnId="{977F7EEA-7C16-4770-8529-CBC0809B62AD}">
      <dgm:prSet/>
      <dgm:spPr/>
      <dgm:t>
        <a:bodyPr/>
        <a:lstStyle/>
        <a:p>
          <a:endParaRPr lang="en-US"/>
        </a:p>
      </dgm:t>
    </dgm:pt>
    <dgm:pt modelId="{CF554E91-5A79-42ED-90EB-F7C5F5DAA17F}" type="sibTrans" cxnId="{977F7EEA-7C16-4770-8529-CBC0809B62AD}">
      <dgm:prSet/>
      <dgm:spPr/>
      <dgm:t>
        <a:bodyPr/>
        <a:lstStyle/>
        <a:p>
          <a:endParaRPr lang="en-US"/>
        </a:p>
      </dgm:t>
    </dgm:pt>
    <dgm:pt modelId="{7CC8CEB7-8C88-473E-B6A0-D31DE328BCB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Why?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EB4F722-5536-485E-9EC5-5EBC9F5A1709}" type="sibTrans" cxnId="{4E27A0D7-8E36-4F5A-ADA9-C4037CCA3975}">
      <dgm:prSet/>
      <dgm:spPr/>
      <dgm:t>
        <a:bodyPr/>
        <a:lstStyle/>
        <a:p>
          <a:endParaRPr lang="en-US"/>
        </a:p>
      </dgm:t>
    </dgm:pt>
    <dgm:pt modelId="{288D02E3-9FC7-40FE-8567-E76EBC9D15D8}" type="parTrans" cxnId="{4E27A0D7-8E36-4F5A-ADA9-C4037CCA3975}">
      <dgm:prSet/>
      <dgm:spPr/>
      <dgm:t>
        <a:bodyPr/>
        <a:lstStyle/>
        <a:p>
          <a:endParaRPr lang="en-US"/>
        </a:p>
      </dgm:t>
    </dgm:pt>
    <dgm:pt modelId="{951121EC-3DDA-422B-AD01-9DAB2A5BFAF6}" type="pres">
      <dgm:prSet presAssocID="{3BFFDBFC-B317-451A-BB96-A5E896C1B299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4B0834B-86DD-41FF-8AC6-483D4DCC5305}" type="pres">
      <dgm:prSet presAssocID="{012C1DD6-8AC9-484F-8A5F-B7EDB3E92FA4}" presName="picture_1" presStyleLbl="bgImgPlace1" presStyleIdx="0" presStyleCnt="1" custScaleY="60959"/>
      <dgm:spPr/>
      <dgm:t>
        <a:bodyPr/>
        <a:lstStyle/>
        <a:p>
          <a:endParaRPr lang="en-US"/>
        </a:p>
      </dgm:t>
    </dgm:pt>
    <dgm:pt modelId="{FA64897A-2559-485A-9E87-6CCDCD6799C8}" type="pres">
      <dgm:prSet presAssocID="{6F1FC812-9659-49BD-86A6-95FFD22F714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2E43E-6741-46B0-80F7-BC8AEC746A0C}" type="pres">
      <dgm:prSet presAssocID="{3BFFDBFC-B317-451A-BB96-A5E896C1B299}" presName="linV" presStyleCnt="0"/>
      <dgm:spPr/>
    </dgm:pt>
    <dgm:pt modelId="{CE1F4227-AA02-4C1A-94FB-6FCA0405D646}" type="pres">
      <dgm:prSet presAssocID="{7CC8CEB7-8C88-473E-B6A0-D31DE328BCBB}" presName="pair" presStyleCnt="0"/>
      <dgm:spPr/>
    </dgm:pt>
    <dgm:pt modelId="{E853D282-B26E-4879-AF5F-7741666F1A6F}" type="pres">
      <dgm:prSet presAssocID="{7CC8CEB7-8C88-473E-B6A0-D31DE328BCBB}" presName="spaceH" presStyleLbl="node1" presStyleIdx="0" presStyleCnt="0"/>
      <dgm:spPr/>
    </dgm:pt>
    <dgm:pt modelId="{FB6A9BB0-2EB1-4F2A-A8DA-3C71EB25E50F}" type="pres">
      <dgm:prSet presAssocID="{7CC8CEB7-8C88-473E-B6A0-D31DE328BCBB}" presName="desPictures" presStyleLbl="alignImgPlace1" presStyleIdx="0" presStyleCnt="3"/>
      <dgm:spPr/>
    </dgm:pt>
    <dgm:pt modelId="{4E2E6C5E-6122-4CAC-93F6-CF2E63148939}" type="pres">
      <dgm:prSet presAssocID="{7CC8CEB7-8C88-473E-B6A0-D31DE328BCBB}" presName="desTextWrapper" presStyleCnt="0"/>
      <dgm:spPr/>
    </dgm:pt>
    <dgm:pt modelId="{A41514CB-7F21-4BA8-8D8C-2F92FA0DF878}" type="pres">
      <dgm:prSet presAssocID="{7CC8CEB7-8C88-473E-B6A0-D31DE328BCBB}" presName="des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D3E9-7EC7-4242-AB26-A0D4CB31FD0D}" type="pres">
      <dgm:prSet presAssocID="{3EB4F722-5536-485E-9EC5-5EBC9F5A1709}" presName="spaceV" presStyleCnt="0"/>
      <dgm:spPr/>
    </dgm:pt>
    <dgm:pt modelId="{9C6B8536-8745-4B14-99DF-1721C18B3668}" type="pres">
      <dgm:prSet presAssocID="{67687E17-10C2-4B20-8CF9-CFE91ECF9E24}" presName="pair" presStyleCnt="0"/>
      <dgm:spPr/>
    </dgm:pt>
    <dgm:pt modelId="{6336E6D6-B4F2-47FD-B823-6A814B365C9F}" type="pres">
      <dgm:prSet presAssocID="{67687E17-10C2-4B20-8CF9-CFE91ECF9E24}" presName="spaceH" presStyleLbl="node1" presStyleIdx="0" presStyleCnt="0"/>
      <dgm:spPr/>
    </dgm:pt>
    <dgm:pt modelId="{3443E67E-C748-4A9F-9475-35E952AFF93D}" type="pres">
      <dgm:prSet presAssocID="{67687E17-10C2-4B20-8CF9-CFE91ECF9E24}" presName="desPictures" presStyleLbl="alignImgPlace1" presStyleIdx="1" presStyleCnt="3"/>
      <dgm:spPr/>
    </dgm:pt>
    <dgm:pt modelId="{97C545FF-BB4B-4739-B28C-313FBFCA29E8}" type="pres">
      <dgm:prSet presAssocID="{67687E17-10C2-4B20-8CF9-CFE91ECF9E24}" presName="desTextWrapper" presStyleCnt="0"/>
      <dgm:spPr/>
    </dgm:pt>
    <dgm:pt modelId="{EFEF9CE1-8175-4FC4-9F1A-A49F4D34AD5F}" type="pres">
      <dgm:prSet presAssocID="{67687E17-10C2-4B20-8CF9-CFE91ECF9E24}" presName="des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14B3F-9187-44D7-80F2-B6BB7E1F1D53}" type="pres">
      <dgm:prSet presAssocID="{22A1889B-C9A3-49AE-9F63-329758BE2D94}" presName="spaceV" presStyleCnt="0"/>
      <dgm:spPr/>
    </dgm:pt>
    <dgm:pt modelId="{9A928271-C532-4B05-83EC-907608CBFE40}" type="pres">
      <dgm:prSet presAssocID="{4526DD68-7358-440C-97F2-496AE34ACCE1}" presName="pair" presStyleCnt="0"/>
      <dgm:spPr/>
    </dgm:pt>
    <dgm:pt modelId="{52E4158F-5136-4D4B-8EDA-948387D5BDC7}" type="pres">
      <dgm:prSet presAssocID="{4526DD68-7358-440C-97F2-496AE34ACCE1}" presName="spaceH" presStyleLbl="node1" presStyleIdx="0" presStyleCnt="0"/>
      <dgm:spPr/>
    </dgm:pt>
    <dgm:pt modelId="{F60C4A3C-B854-4CE8-A8CF-25C1579661A7}" type="pres">
      <dgm:prSet presAssocID="{4526DD68-7358-440C-97F2-496AE34ACCE1}" presName="desPictures" presStyleLbl="alignImgPlace1" presStyleIdx="2" presStyleCnt="3"/>
      <dgm:spPr/>
    </dgm:pt>
    <dgm:pt modelId="{10517287-6692-47F8-975E-AC338AFA8AD6}" type="pres">
      <dgm:prSet presAssocID="{4526DD68-7358-440C-97F2-496AE34ACCE1}" presName="desTextWrapper" presStyleCnt="0"/>
      <dgm:spPr/>
    </dgm:pt>
    <dgm:pt modelId="{A95FF55C-96D3-4248-A06D-FBB59EA853CF}" type="pres">
      <dgm:prSet presAssocID="{4526DD68-7358-440C-97F2-496AE34ACCE1}" presName="des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D82347-56E7-4944-B5D6-5C0D65BA280B}" type="pres">
      <dgm:prSet presAssocID="{3BFFDBFC-B317-451A-BB96-A5E896C1B299}" presName="maxNode" presStyleCnt="0"/>
      <dgm:spPr/>
    </dgm:pt>
    <dgm:pt modelId="{1727BA44-B045-425F-A604-B6BD1A33000D}" type="pres">
      <dgm:prSet presAssocID="{3BFFDBFC-B317-451A-BB96-A5E896C1B299}" presName="Name33" presStyleCnt="0"/>
      <dgm:spPr/>
    </dgm:pt>
  </dgm:ptLst>
  <dgm:cxnLst>
    <dgm:cxn modelId="{96C36011-EBE1-4816-A078-8D57020AE45C}" type="presOf" srcId="{67687E17-10C2-4B20-8CF9-CFE91ECF9E24}" destId="{EFEF9CE1-8175-4FC4-9F1A-A49F4D34AD5F}" srcOrd="0" destOrd="0" presId="urn:microsoft.com/office/officeart/2008/layout/AccentedPicture"/>
    <dgm:cxn modelId="{81947B5F-BCA1-4C7F-9282-DE5C7499622A}" type="presOf" srcId="{012C1DD6-8AC9-484F-8A5F-B7EDB3E92FA4}" destId="{34B0834B-86DD-41FF-8AC6-483D4DCC5305}" srcOrd="0" destOrd="0" presId="urn:microsoft.com/office/officeart/2008/layout/AccentedPicture"/>
    <dgm:cxn modelId="{977F7EEA-7C16-4770-8529-CBC0809B62AD}" srcId="{3BFFDBFC-B317-451A-BB96-A5E896C1B299}" destId="{4526DD68-7358-440C-97F2-496AE34ACCE1}" srcOrd="3" destOrd="0" parTransId="{D27766B9-E7D1-45E9-B73F-324DDDD072EA}" sibTransId="{CF554E91-5A79-42ED-90EB-F7C5F5DAA17F}"/>
    <dgm:cxn modelId="{3B21F271-09A3-44D1-8E07-250A72A82DBC}" type="presOf" srcId="{7CC8CEB7-8C88-473E-B6A0-D31DE328BCBB}" destId="{A41514CB-7F21-4BA8-8D8C-2F92FA0DF878}" srcOrd="0" destOrd="0" presId="urn:microsoft.com/office/officeart/2008/layout/AccentedPicture"/>
    <dgm:cxn modelId="{902A6459-5729-4C4A-9F35-60AFEF5FDB33}" srcId="{3BFFDBFC-B317-451A-BB96-A5E896C1B299}" destId="{6F1FC812-9659-49BD-86A6-95FFD22F714A}" srcOrd="0" destOrd="0" parTransId="{8B384260-8A16-4255-AA84-339436B54AAE}" sibTransId="{012C1DD6-8AC9-484F-8A5F-B7EDB3E92FA4}"/>
    <dgm:cxn modelId="{63E89A9A-61A7-467D-8C57-59E2AD202929}" srcId="{3BFFDBFC-B317-451A-BB96-A5E896C1B299}" destId="{67687E17-10C2-4B20-8CF9-CFE91ECF9E24}" srcOrd="2" destOrd="0" parTransId="{E696F169-A382-4B43-BB66-DBB3542A929B}" sibTransId="{22A1889B-C9A3-49AE-9F63-329758BE2D94}"/>
    <dgm:cxn modelId="{87F5BDF7-FC0E-4975-A005-8C311D343E71}" type="presOf" srcId="{6F1FC812-9659-49BD-86A6-95FFD22F714A}" destId="{FA64897A-2559-485A-9E87-6CCDCD6799C8}" srcOrd="0" destOrd="0" presId="urn:microsoft.com/office/officeart/2008/layout/AccentedPicture"/>
    <dgm:cxn modelId="{4E27A0D7-8E36-4F5A-ADA9-C4037CCA3975}" srcId="{3BFFDBFC-B317-451A-BB96-A5E896C1B299}" destId="{7CC8CEB7-8C88-473E-B6A0-D31DE328BCBB}" srcOrd="1" destOrd="0" parTransId="{288D02E3-9FC7-40FE-8567-E76EBC9D15D8}" sibTransId="{3EB4F722-5536-485E-9EC5-5EBC9F5A1709}"/>
    <dgm:cxn modelId="{06931C98-DE81-407D-971C-C3E95DE3EDE1}" type="presOf" srcId="{4526DD68-7358-440C-97F2-496AE34ACCE1}" destId="{A95FF55C-96D3-4248-A06D-FBB59EA853CF}" srcOrd="0" destOrd="0" presId="urn:microsoft.com/office/officeart/2008/layout/AccentedPicture"/>
    <dgm:cxn modelId="{AC7B1997-54F6-4847-8F1D-EF05EB62F395}" type="presOf" srcId="{3BFFDBFC-B317-451A-BB96-A5E896C1B299}" destId="{951121EC-3DDA-422B-AD01-9DAB2A5BFAF6}" srcOrd="0" destOrd="0" presId="urn:microsoft.com/office/officeart/2008/layout/AccentedPicture"/>
    <dgm:cxn modelId="{F186AA70-4A01-49B8-A8EC-B454636E663C}" type="presParOf" srcId="{951121EC-3DDA-422B-AD01-9DAB2A5BFAF6}" destId="{34B0834B-86DD-41FF-8AC6-483D4DCC5305}" srcOrd="0" destOrd="0" presId="urn:microsoft.com/office/officeart/2008/layout/AccentedPicture"/>
    <dgm:cxn modelId="{06CFAD1C-6A0C-4DA7-B1DA-B0FF7EF24942}" type="presParOf" srcId="{951121EC-3DDA-422B-AD01-9DAB2A5BFAF6}" destId="{FA64897A-2559-485A-9E87-6CCDCD6799C8}" srcOrd="1" destOrd="0" presId="urn:microsoft.com/office/officeart/2008/layout/AccentedPicture"/>
    <dgm:cxn modelId="{7EFD9034-B2F3-40EC-A9FB-FE21F38112B2}" type="presParOf" srcId="{951121EC-3DDA-422B-AD01-9DAB2A5BFAF6}" destId="{A562E43E-6741-46B0-80F7-BC8AEC746A0C}" srcOrd="2" destOrd="0" presId="urn:microsoft.com/office/officeart/2008/layout/AccentedPicture"/>
    <dgm:cxn modelId="{40648F22-A1F8-4262-9D10-CB2F2709AD1E}" type="presParOf" srcId="{A562E43E-6741-46B0-80F7-BC8AEC746A0C}" destId="{CE1F4227-AA02-4C1A-94FB-6FCA0405D646}" srcOrd="0" destOrd="0" presId="urn:microsoft.com/office/officeart/2008/layout/AccentedPicture"/>
    <dgm:cxn modelId="{9FFE47CB-6000-4924-AE80-91050149AC75}" type="presParOf" srcId="{CE1F4227-AA02-4C1A-94FB-6FCA0405D646}" destId="{E853D282-B26E-4879-AF5F-7741666F1A6F}" srcOrd="0" destOrd="0" presId="urn:microsoft.com/office/officeart/2008/layout/AccentedPicture"/>
    <dgm:cxn modelId="{0A058A84-2DEE-4021-9D29-C16E3B290F7F}" type="presParOf" srcId="{CE1F4227-AA02-4C1A-94FB-6FCA0405D646}" destId="{FB6A9BB0-2EB1-4F2A-A8DA-3C71EB25E50F}" srcOrd="1" destOrd="0" presId="urn:microsoft.com/office/officeart/2008/layout/AccentedPicture"/>
    <dgm:cxn modelId="{01DCA950-1682-4D19-814B-972E8E65C296}" type="presParOf" srcId="{CE1F4227-AA02-4C1A-94FB-6FCA0405D646}" destId="{4E2E6C5E-6122-4CAC-93F6-CF2E63148939}" srcOrd="2" destOrd="0" presId="urn:microsoft.com/office/officeart/2008/layout/AccentedPicture"/>
    <dgm:cxn modelId="{DCCCF9A7-9099-49DC-AE52-5220821A2890}" type="presParOf" srcId="{4E2E6C5E-6122-4CAC-93F6-CF2E63148939}" destId="{A41514CB-7F21-4BA8-8D8C-2F92FA0DF878}" srcOrd="0" destOrd="0" presId="urn:microsoft.com/office/officeart/2008/layout/AccentedPicture"/>
    <dgm:cxn modelId="{0551338C-F6C5-4C0E-85FF-A54BA3FB88FA}" type="presParOf" srcId="{A562E43E-6741-46B0-80F7-BC8AEC746A0C}" destId="{A9C3D3E9-7EC7-4242-AB26-A0D4CB31FD0D}" srcOrd="1" destOrd="0" presId="urn:microsoft.com/office/officeart/2008/layout/AccentedPicture"/>
    <dgm:cxn modelId="{278C115F-4A72-469B-A63D-CE6DFD3AF0BC}" type="presParOf" srcId="{A562E43E-6741-46B0-80F7-BC8AEC746A0C}" destId="{9C6B8536-8745-4B14-99DF-1721C18B3668}" srcOrd="2" destOrd="0" presId="urn:microsoft.com/office/officeart/2008/layout/AccentedPicture"/>
    <dgm:cxn modelId="{2FA6A2CE-A71F-4652-B319-45783C862E48}" type="presParOf" srcId="{9C6B8536-8745-4B14-99DF-1721C18B3668}" destId="{6336E6D6-B4F2-47FD-B823-6A814B365C9F}" srcOrd="0" destOrd="0" presId="urn:microsoft.com/office/officeart/2008/layout/AccentedPicture"/>
    <dgm:cxn modelId="{EE1A935E-745A-44F0-835E-BE3A4FF98443}" type="presParOf" srcId="{9C6B8536-8745-4B14-99DF-1721C18B3668}" destId="{3443E67E-C748-4A9F-9475-35E952AFF93D}" srcOrd="1" destOrd="0" presId="urn:microsoft.com/office/officeart/2008/layout/AccentedPicture"/>
    <dgm:cxn modelId="{D0979C61-0A87-47EB-B5F9-E099F7602622}" type="presParOf" srcId="{9C6B8536-8745-4B14-99DF-1721C18B3668}" destId="{97C545FF-BB4B-4739-B28C-313FBFCA29E8}" srcOrd="2" destOrd="0" presId="urn:microsoft.com/office/officeart/2008/layout/AccentedPicture"/>
    <dgm:cxn modelId="{F0188C12-C4D4-4CE6-8FAA-9A1D42F27EAE}" type="presParOf" srcId="{97C545FF-BB4B-4739-B28C-313FBFCA29E8}" destId="{EFEF9CE1-8175-4FC4-9F1A-A49F4D34AD5F}" srcOrd="0" destOrd="0" presId="urn:microsoft.com/office/officeart/2008/layout/AccentedPicture"/>
    <dgm:cxn modelId="{5E662E07-ECFB-4724-84AB-0B8FEEB4F27B}" type="presParOf" srcId="{A562E43E-6741-46B0-80F7-BC8AEC746A0C}" destId="{D6514B3F-9187-44D7-80F2-B6BB7E1F1D53}" srcOrd="3" destOrd="0" presId="urn:microsoft.com/office/officeart/2008/layout/AccentedPicture"/>
    <dgm:cxn modelId="{A805F83F-5AC2-4CFD-AA4C-427624009E49}" type="presParOf" srcId="{A562E43E-6741-46B0-80F7-BC8AEC746A0C}" destId="{9A928271-C532-4B05-83EC-907608CBFE40}" srcOrd="4" destOrd="0" presId="urn:microsoft.com/office/officeart/2008/layout/AccentedPicture"/>
    <dgm:cxn modelId="{9F5AD0B9-65D2-442A-A39B-892F4D2FC8A1}" type="presParOf" srcId="{9A928271-C532-4B05-83EC-907608CBFE40}" destId="{52E4158F-5136-4D4B-8EDA-948387D5BDC7}" srcOrd="0" destOrd="0" presId="urn:microsoft.com/office/officeart/2008/layout/AccentedPicture"/>
    <dgm:cxn modelId="{3B01ABCF-2B7A-46C1-BDA0-3F3BCCB301AF}" type="presParOf" srcId="{9A928271-C532-4B05-83EC-907608CBFE40}" destId="{F60C4A3C-B854-4CE8-A8CF-25C1579661A7}" srcOrd="1" destOrd="0" presId="urn:microsoft.com/office/officeart/2008/layout/AccentedPicture"/>
    <dgm:cxn modelId="{56E464DC-590B-406B-8F5A-D8B64B6EC650}" type="presParOf" srcId="{9A928271-C532-4B05-83EC-907608CBFE40}" destId="{10517287-6692-47F8-975E-AC338AFA8AD6}" srcOrd="2" destOrd="0" presId="urn:microsoft.com/office/officeart/2008/layout/AccentedPicture"/>
    <dgm:cxn modelId="{CA06261D-C799-40E1-8AE4-5D2867C84DE0}" type="presParOf" srcId="{10517287-6692-47F8-975E-AC338AFA8AD6}" destId="{A95FF55C-96D3-4248-A06D-FBB59EA853CF}" srcOrd="0" destOrd="0" presId="urn:microsoft.com/office/officeart/2008/layout/AccentedPicture"/>
    <dgm:cxn modelId="{E255D183-85E1-490A-A221-A425B662812D}" type="presParOf" srcId="{951121EC-3DDA-422B-AD01-9DAB2A5BFAF6}" destId="{91D82347-56E7-4944-B5D6-5C0D65BA280B}" srcOrd="3" destOrd="0" presId="urn:microsoft.com/office/officeart/2008/layout/AccentedPicture"/>
    <dgm:cxn modelId="{09757BDE-B117-4CCD-A524-87807A9534A0}" type="presParOf" srcId="{91D82347-56E7-4944-B5D6-5C0D65BA280B}" destId="{1727BA44-B045-425F-A604-B6BD1A33000D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FFDBFC-B317-451A-BB96-A5E896C1B299}" type="doc">
      <dgm:prSet loTypeId="urn:microsoft.com/office/officeart/2008/layout/AccentedPicture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F1FC812-9659-49BD-86A6-95FFD22F714A}">
      <dgm:prSet/>
      <dgm:spPr/>
      <dgm:t>
        <a:bodyPr/>
        <a:lstStyle/>
        <a:p>
          <a:endParaRPr lang="en-US" dirty="0">
            <a:latin typeface="Franklin Gothic Medium Cond" panose="020B0606030402020204" pitchFamily="34" charset="0"/>
          </a:endParaRPr>
        </a:p>
      </dgm:t>
    </dgm:pt>
    <dgm:pt modelId="{8B384260-8A16-4255-AA84-339436B54AAE}" type="parTrans" cxnId="{902A6459-5729-4C4A-9F35-60AFEF5FDB33}">
      <dgm:prSet/>
      <dgm:spPr/>
      <dgm:t>
        <a:bodyPr/>
        <a:lstStyle/>
        <a:p>
          <a:endParaRPr lang="en-US"/>
        </a:p>
      </dgm:t>
    </dgm:pt>
    <dgm:pt modelId="{012C1DD6-8AC9-484F-8A5F-B7EDB3E92FA4}" type="sibTrans" cxnId="{902A6459-5729-4C4A-9F35-60AFEF5FDB33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687E17-10C2-4B20-8CF9-CFE91ECF9E2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How? 5 pillars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96F169-A382-4B43-BB66-DBB3542A929B}" type="parTrans" cxnId="{63E89A9A-61A7-467D-8C57-59E2AD202929}">
      <dgm:prSet/>
      <dgm:spPr/>
      <dgm:t>
        <a:bodyPr/>
        <a:lstStyle/>
        <a:p>
          <a:endParaRPr lang="en-US"/>
        </a:p>
      </dgm:t>
    </dgm:pt>
    <dgm:pt modelId="{22A1889B-C9A3-49AE-9F63-329758BE2D94}" type="sibTrans" cxnId="{63E89A9A-61A7-467D-8C57-59E2AD202929}">
      <dgm:prSet/>
      <dgm:spPr/>
      <dgm:t>
        <a:bodyPr/>
        <a:lstStyle/>
        <a:p>
          <a:endParaRPr lang="en-US"/>
        </a:p>
      </dgm:t>
    </dgm:pt>
    <dgm:pt modelId="{4526DD68-7358-440C-97F2-496AE34ACCE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interventions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27766B9-E7D1-45E9-B73F-324DDDD072EA}" type="parTrans" cxnId="{977F7EEA-7C16-4770-8529-CBC0809B62AD}">
      <dgm:prSet/>
      <dgm:spPr/>
      <dgm:t>
        <a:bodyPr/>
        <a:lstStyle/>
        <a:p>
          <a:endParaRPr lang="en-US"/>
        </a:p>
      </dgm:t>
    </dgm:pt>
    <dgm:pt modelId="{CF554E91-5A79-42ED-90EB-F7C5F5DAA17F}" type="sibTrans" cxnId="{977F7EEA-7C16-4770-8529-CBC0809B62AD}">
      <dgm:prSet/>
      <dgm:spPr/>
      <dgm:t>
        <a:bodyPr/>
        <a:lstStyle/>
        <a:p>
          <a:endParaRPr lang="en-US"/>
        </a:p>
      </dgm:t>
    </dgm:pt>
    <dgm:pt modelId="{7CC8CEB7-8C88-473E-B6A0-D31DE328BCB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Why?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EB4F722-5536-485E-9EC5-5EBC9F5A1709}" type="sibTrans" cxnId="{4E27A0D7-8E36-4F5A-ADA9-C4037CCA3975}">
      <dgm:prSet/>
      <dgm:spPr/>
      <dgm:t>
        <a:bodyPr/>
        <a:lstStyle/>
        <a:p>
          <a:endParaRPr lang="en-US"/>
        </a:p>
      </dgm:t>
    </dgm:pt>
    <dgm:pt modelId="{288D02E3-9FC7-40FE-8567-E76EBC9D15D8}" type="parTrans" cxnId="{4E27A0D7-8E36-4F5A-ADA9-C4037CCA3975}">
      <dgm:prSet/>
      <dgm:spPr/>
      <dgm:t>
        <a:bodyPr/>
        <a:lstStyle/>
        <a:p>
          <a:endParaRPr lang="en-US"/>
        </a:p>
      </dgm:t>
    </dgm:pt>
    <dgm:pt modelId="{951121EC-3DDA-422B-AD01-9DAB2A5BFAF6}" type="pres">
      <dgm:prSet presAssocID="{3BFFDBFC-B317-451A-BB96-A5E896C1B299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4B0834B-86DD-41FF-8AC6-483D4DCC5305}" type="pres">
      <dgm:prSet presAssocID="{012C1DD6-8AC9-484F-8A5F-B7EDB3E92FA4}" presName="picture_1" presStyleLbl="bgImgPlace1" presStyleIdx="0" presStyleCnt="1" custScaleY="60959"/>
      <dgm:spPr/>
      <dgm:t>
        <a:bodyPr/>
        <a:lstStyle/>
        <a:p>
          <a:endParaRPr lang="en-US"/>
        </a:p>
      </dgm:t>
    </dgm:pt>
    <dgm:pt modelId="{FA64897A-2559-485A-9E87-6CCDCD6799C8}" type="pres">
      <dgm:prSet presAssocID="{6F1FC812-9659-49BD-86A6-95FFD22F714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2E43E-6741-46B0-80F7-BC8AEC746A0C}" type="pres">
      <dgm:prSet presAssocID="{3BFFDBFC-B317-451A-BB96-A5E896C1B299}" presName="linV" presStyleCnt="0"/>
      <dgm:spPr/>
    </dgm:pt>
    <dgm:pt modelId="{CE1F4227-AA02-4C1A-94FB-6FCA0405D646}" type="pres">
      <dgm:prSet presAssocID="{7CC8CEB7-8C88-473E-B6A0-D31DE328BCBB}" presName="pair" presStyleCnt="0"/>
      <dgm:spPr/>
    </dgm:pt>
    <dgm:pt modelId="{E853D282-B26E-4879-AF5F-7741666F1A6F}" type="pres">
      <dgm:prSet presAssocID="{7CC8CEB7-8C88-473E-B6A0-D31DE328BCBB}" presName="spaceH" presStyleLbl="node1" presStyleIdx="0" presStyleCnt="0"/>
      <dgm:spPr/>
    </dgm:pt>
    <dgm:pt modelId="{FB6A9BB0-2EB1-4F2A-A8DA-3C71EB25E50F}" type="pres">
      <dgm:prSet presAssocID="{7CC8CEB7-8C88-473E-B6A0-D31DE328BCBB}" presName="desPictures" presStyleLbl="alignImgPlace1" presStyleIdx="0" presStyleCnt="3"/>
      <dgm:spPr/>
    </dgm:pt>
    <dgm:pt modelId="{4E2E6C5E-6122-4CAC-93F6-CF2E63148939}" type="pres">
      <dgm:prSet presAssocID="{7CC8CEB7-8C88-473E-B6A0-D31DE328BCBB}" presName="desTextWrapper" presStyleCnt="0"/>
      <dgm:spPr/>
    </dgm:pt>
    <dgm:pt modelId="{A41514CB-7F21-4BA8-8D8C-2F92FA0DF878}" type="pres">
      <dgm:prSet presAssocID="{7CC8CEB7-8C88-473E-B6A0-D31DE328BCBB}" presName="des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D3E9-7EC7-4242-AB26-A0D4CB31FD0D}" type="pres">
      <dgm:prSet presAssocID="{3EB4F722-5536-485E-9EC5-5EBC9F5A1709}" presName="spaceV" presStyleCnt="0"/>
      <dgm:spPr/>
    </dgm:pt>
    <dgm:pt modelId="{9C6B8536-8745-4B14-99DF-1721C18B3668}" type="pres">
      <dgm:prSet presAssocID="{67687E17-10C2-4B20-8CF9-CFE91ECF9E24}" presName="pair" presStyleCnt="0"/>
      <dgm:spPr/>
    </dgm:pt>
    <dgm:pt modelId="{6336E6D6-B4F2-47FD-B823-6A814B365C9F}" type="pres">
      <dgm:prSet presAssocID="{67687E17-10C2-4B20-8CF9-CFE91ECF9E24}" presName="spaceH" presStyleLbl="node1" presStyleIdx="0" presStyleCnt="0"/>
      <dgm:spPr/>
    </dgm:pt>
    <dgm:pt modelId="{3443E67E-C748-4A9F-9475-35E952AFF93D}" type="pres">
      <dgm:prSet presAssocID="{67687E17-10C2-4B20-8CF9-CFE91ECF9E24}" presName="desPictures" presStyleLbl="alignImgPlace1" presStyleIdx="1" presStyleCnt="3"/>
      <dgm:spPr/>
    </dgm:pt>
    <dgm:pt modelId="{97C545FF-BB4B-4739-B28C-313FBFCA29E8}" type="pres">
      <dgm:prSet presAssocID="{67687E17-10C2-4B20-8CF9-CFE91ECF9E24}" presName="desTextWrapper" presStyleCnt="0"/>
      <dgm:spPr/>
    </dgm:pt>
    <dgm:pt modelId="{EFEF9CE1-8175-4FC4-9F1A-A49F4D34AD5F}" type="pres">
      <dgm:prSet presAssocID="{67687E17-10C2-4B20-8CF9-CFE91ECF9E24}" presName="des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14B3F-9187-44D7-80F2-B6BB7E1F1D53}" type="pres">
      <dgm:prSet presAssocID="{22A1889B-C9A3-49AE-9F63-329758BE2D94}" presName="spaceV" presStyleCnt="0"/>
      <dgm:spPr/>
    </dgm:pt>
    <dgm:pt modelId="{9A928271-C532-4B05-83EC-907608CBFE40}" type="pres">
      <dgm:prSet presAssocID="{4526DD68-7358-440C-97F2-496AE34ACCE1}" presName="pair" presStyleCnt="0"/>
      <dgm:spPr/>
    </dgm:pt>
    <dgm:pt modelId="{52E4158F-5136-4D4B-8EDA-948387D5BDC7}" type="pres">
      <dgm:prSet presAssocID="{4526DD68-7358-440C-97F2-496AE34ACCE1}" presName="spaceH" presStyleLbl="node1" presStyleIdx="0" presStyleCnt="0"/>
      <dgm:spPr/>
    </dgm:pt>
    <dgm:pt modelId="{F60C4A3C-B854-4CE8-A8CF-25C1579661A7}" type="pres">
      <dgm:prSet presAssocID="{4526DD68-7358-440C-97F2-496AE34ACCE1}" presName="desPictures" presStyleLbl="alignImgPlace1" presStyleIdx="2" presStyleCnt="3"/>
      <dgm:spPr/>
    </dgm:pt>
    <dgm:pt modelId="{10517287-6692-47F8-975E-AC338AFA8AD6}" type="pres">
      <dgm:prSet presAssocID="{4526DD68-7358-440C-97F2-496AE34ACCE1}" presName="desTextWrapper" presStyleCnt="0"/>
      <dgm:spPr/>
    </dgm:pt>
    <dgm:pt modelId="{A95FF55C-96D3-4248-A06D-FBB59EA853CF}" type="pres">
      <dgm:prSet presAssocID="{4526DD68-7358-440C-97F2-496AE34ACCE1}" presName="des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D82347-56E7-4944-B5D6-5C0D65BA280B}" type="pres">
      <dgm:prSet presAssocID="{3BFFDBFC-B317-451A-BB96-A5E896C1B299}" presName="maxNode" presStyleCnt="0"/>
      <dgm:spPr/>
    </dgm:pt>
    <dgm:pt modelId="{1727BA44-B045-425F-A604-B6BD1A33000D}" type="pres">
      <dgm:prSet presAssocID="{3BFFDBFC-B317-451A-BB96-A5E896C1B299}" presName="Name33" presStyleCnt="0"/>
      <dgm:spPr/>
    </dgm:pt>
  </dgm:ptLst>
  <dgm:cxnLst>
    <dgm:cxn modelId="{554BE348-7DC5-428B-8430-6ED508673FA5}" type="presOf" srcId="{67687E17-10C2-4B20-8CF9-CFE91ECF9E24}" destId="{EFEF9CE1-8175-4FC4-9F1A-A49F4D34AD5F}" srcOrd="0" destOrd="0" presId="urn:microsoft.com/office/officeart/2008/layout/AccentedPicture"/>
    <dgm:cxn modelId="{977F7EEA-7C16-4770-8529-CBC0809B62AD}" srcId="{3BFFDBFC-B317-451A-BB96-A5E896C1B299}" destId="{4526DD68-7358-440C-97F2-496AE34ACCE1}" srcOrd="3" destOrd="0" parTransId="{D27766B9-E7D1-45E9-B73F-324DDDD072EA}" sibTransId="{CF554E91-5A79-42ED-90EB-F7C5F5DAA17F}"/>
    <dgm:cxn modelId="{0F44A3BC-E07A-4E2F-8533-72CBEDE59413}" type="presOf" srcId="{012C1DD6-8AC9-484F-8A5F-B7EDB3E92FA4}" destId="{34B0834B-86DD-41FF-8AC6-483D4DCC5305}" srcOrd="0" destOrd="0" presId="urn:microsoft.com/office/officeart/2008/layout/AccentedPicture"/>
    <dgm:cxn modelId="{9211313B-D97E-476A-8FE7-6D5219FE9E67}" type="presOf" srcId="{3BFFDBFC-B317-451A-BB96-A5E896C1B299}" destId="{951121EC-3DDA-422B-AD01-9DAB2A5BFAF6}" srcOrd="0" destOrd="0" presId="urn:microsoft.com/office/officeart/2008/layout/AccentedPicture"/>
    <dgm:cxn modelId="{902A6459-5729-4C4A-9F35-60AFEF5FDB33}" srcId="{3BFFDBFC-B317-451A-BB96-A5E896C1B299}" destId="{6F1FC812-9659-49BD-86A6-95FFD22F714A}" srcOrd="0" destOrd="0" parTransId="{8B384260-8A16-4255-AA84-339436B54AAE}" sibTransId="{012C1DD6-8AC9-484F-8A5F-B7EDB3E92FA4}"/>
    <dgm:cxn modelId="{63E89A9A-61A7-467D-8C57-59E2AD202929}" srcId="{3BFFDBFC-B317-451A-BB96-A5E896C1B299}" destId="{67687E17-10C2-4B20-8CF9-CFE91ECF9E24}" srcOrd="2" destOrd="0" parTransId="{E696F169-A382-4B43-BB66-DBB3542A929B}" sibTransId="{22A1889B-C9A3-49AE-9F63-329758BE2D94}"/>
    <dgm:cxn modelId="{4E27A0D7-8E36-4F5A-ADA9-C4037CCA3975}" srcId="{3BFFDBFC-B317-451A-BB96-A5E896C1B299}" destId="{7CC8CEB7-8C88-473E-B6A0-D31DE328BCBB}" srcOrd="1" destOrd="0" parTransId="{288D02E3-9FC7-40FE-8567-E76EBC9D15D8}" sibTransId="{3EB4F722-5536-485E-9EC5-5EBC9F5A1709}"/>
    <dgm:cxn modelId="{E8E0E11F-0BDC-4FC7-81F4-4C70ED0C2446}" type="presOf" srcId="{6F1FC812-9659-49BD-86A6-95FFD22F714A}" destId="{FA64897A-2559-485A-9E87-6CCDCD6799C8}" srcOrd="0" destOrd="0" presId="urn:microsoft.com/office/officeart/2008/layout/AccentedPicture"/>
    <dgm:cxn modelId="{BF962F9F-58DA-4BFF-81B6-310A4D622532}" type="presOf" srcId="{7CC8CEB7-8C88-473E-B6A0-D31DE328BCBB}" destId="{A41514CB-7F21-4BA8-8D8C-2F92FA0DF878}" srcOrd="0" destOrd="0" presId="urn:microsoft.com/office/officeart/2008/layout/AccentedPicture"/>
    <dgm:cxn modelId="{FBA32661-B98A-46D1-8273-2BF41453BC63}" type="presOf" srcId="{4526DD68-7358-440C-97F2-496AE34ACCE1}" destId="{A95FF55C-96D3-4248-A06D-FBB59EA853CF}" srcOrd="0" destOrd="0" presId="urn:microsoft.com/office/officeart/2008/layout/AccentedPicture"/>
    <dgm:cxn modelId="{90218853-015A-40E7-B5F9-55470443CAB7}" type="presParOf" srcId="{951121EC-3DDA-422B-AD01-9DAB2A5BFAF6}" destId="{34B0834B-86DD-41FF-8AC6-483D4DCC5305}" srcOrd="0" destOrd="0" presId="urn:microsoft.com/office/officeart/2008/layout/AccentedPicture"/>
    <dgm:cxn modelId="{F510A292-6420-4BA9-89A7-6D1EB7880160}" type="presParOf" srcId="{951121EC-3DDA-422B-AD01-9DAB2A5BFAF6}" destId="{FA64897A-2559-485A-9E87-6CCDCD6799C8}" srcOrd="1" destOrd="0" presId="urn:microsoft.com/office/officeart/2008/layout/AccentedPicture"/>
    <dgm:cxn modelId="{F024632B-F283-4EDE-B5BD-915FB30F0479}" type="presParOf" srcId="{951121EC-3DDA-422B-AD01-9DAB2A5BFAF6}" destId="{A562E43E-6741-46B0-80F7-BC8AEC746A0C}" srcOrd="2" destOrd="0" presId="urn:microsoft.com/office/officeart/2008/layout/AccentedPicture"/>
    <dgm:cxn modelId="{CD298FC0-C8B8-4681-909B-ED61CE61B43C}" type="presParOf" srcId="{A562E43E-6741-46B0-80F7-BC8AEC746A0C}" destId="{CE1F4227-AA02-4C1A-94FB-6FCA0405D646}" srcOrd="0" destOrd="0" presId="urn:microsoft.com/office/officeart/2008/layout/AccentedPicture"/>
    <dgm:cxn modelId="{C2D22B5D-B1D9-4136-8A40-1A924C7FEBA4}" type="presParOf" srcId="{CE1F4227-AA02-4C1A-94FB-6FCA0405D646}" destId="{E853D282-B26E-4879-AF5F-7741666F1A6F}" srcOrd="0" destOrd="0" presId="urn:microsoft.com/office/officeart/2008/layout/AccentedPicture"/>
    <dgm:cxn modelId="{1B2DCFB9-B9A0-4F6E-93AA-F14BC4055321}" type="presParOf" srcId="{CE1F4227-AA02-4C1A-94FB-6FCA0405D646}" destId="{FB6A9BB0-2EB1-4F2A-A8DA-3C71EB25E50F}" srcOrd="1" destOrd="0" presId="urn:microsoft.com/office/officeart/2008/layout/AccentedPicture"/>
    <dgm:cxn modelId="{53C14F17-D07E-4904-94DF-7B4CF3CFB043}" type="presParOf" srcId="{CE1F4227-AA02-4C1A-94FB-6FCA0405D646}" destId="{4E2E6C5E-6122-4CAC-93F6-CF2E63148939}" srcOrd="2" destOrd="0" presId="urn:microsoft.com/office/officeart/2008/layout/AccentedPicture"/>
    <dgm:cxn modelId="{52136FD7-01BD-417D-ABF9-33BECAECECBF}" type="presParOf" srcId="{4E2E6C5E-6122-4CAC-93F6-CF2E63148939}" destId="{A41514CB-7F21-4BA8-8D8C-2F92FA0DF878}" srcOrd="0" destOrd="0" presId="urn:microsoft.com/office/officeart/2008/layout/AccentedPicture"/>
    <dgm:cxn modelId="{6B62F575-C556-48AD-AB3B-A6ED639977BC}" type="presParOf" srcId="{A562E43E-6741-46B0-80F7-BC8AEC746A0C}" destId="{A9C3D3E9-7EC7-4242-AB26-A0D4CB31FD0D}" srcOrd="1" destOrd="0" presId="urn:microsoft.com/office/officeart/2008/layout/AccentedPicture"/>
    <dgm:cxn modelId="{8786E5CF-1991-4EE5-9818-163198F4CA37}" type="presParOf" srcId="{A562E43E-6741-46B0-80F7-BC8AEC746A0C}" destId="{9C6B8536-8745-4B14-99DF-1721C18B3668}" srcOrd="2" destOrd="0" presId="urn:microsoft.com/office/officeart/2008/layout/AccentedPicture"/>
    <dgm:cxn modelId="{A51E6B0C-1D17-46E7-A3B1-536A1D66C740}" type="presParOf" srcId="{9C6B8536-8745-4B14-99DF-1721C18B3668}" destId="{6336E6D6-B4F2-47FD-B823-6A814B365C9F}" srcOrd="0" destOrd="0" presId="urn:microsoft.com/office/officeart/2008/layout/AccentedPicture"/>
    <dgm:cxn modelId="{94730770-B7A2-4983-9F2B-23911E983360}" type="presParOf" srcId="{9C6B8536-8745-4B14-99DF-1721C18B3668}" destId="{3443E67E-C748-4A9F-9475-35E952AFF93D}" srcOrd="1" destOrd="0" presId="urn:microsoft.com/office/officeart/2008/layout/AccentedPicture"/>
    <dgm:cxn modelId="{B2CF5E24-9A31-4644-B69C-FED70A5D47A5}" type="presParOf" srcId="{9C6B8536-8745-4B14-99DF-1721C18B3668}" destId="{97C545FF-BB4B-4739-B28C-313FBFCA29E8}" srcOrd="2" destOrd="0" presId="urn:microsoft.com/office/officeart/2008/layout/AccentedPicture"/>
    <dgm:cxn modelId="{60F7BA12-8EC8-49CE-8E3C-FB6552834A9E}" type="presParOf" srcId="{97C545FF-BB4B-4739-B28C-313FBFCA29E8}" destId="{EFEF9CE1-8175-4FC4-9F1A-A49F4D34AD5F}" srcOrd="0" destOrd="0" presId="urn:microsoft.com/office/officeart/2008/layout/AccentedPicture"/>
    <dgm:cxn modelId="{9CB82038-1EE9-45F3-9791-18460BAFB0CC}" type="presParOf" srcId="{A562E43E-6741-46B0-80F7-BC8AEC746A0C}" destId="{D6514B3F-9187-44D7-80F2-B6BB7E1F1D53}" srcOrd="3" destOrd="0" presId="urn:microsoft.com/office/officeart/2008/layout/AccentedPicture"/>
    <dgm:cxn modelId="{6E872486-FA98-47E0-A006-73FE4E8E49DE}" type="presParOf" srcId="{A562E43E-6741-46B0-80F7-BC8AEC746A0C}" destId="{9A928271-C532-4B05-83EC-907608CBFE40}" srcOrd="4" destOrd="0" presId="urn:microsoft.com/office/officeart/2008/layout/AccentedPicture"/>
    <dgm:cxn modelId="{B52679E8-6B36-418D-9F31-4C8C00D1CA7F}" type="presParOf" srcId="{9A928271-C532-4B05-83EC-907608CBFE40}" destId="{52E4158F-5136-4D4B-8EDA-948387D5BDC7}" srcOrd="0" destOrd="0" presId="urn:microsoft.com/office/officeart/2008/layout/AccentedPicture"/>
    <dgm:cxn modelId="{CB46BC9C-FE1E-416F-B088-AA435AD2EBCD}" type="presParOf" srcId="{9A928271-C532-4B05-83EC-907608CBFE40}" destId="{F60C4A3C-B854-4CE8-A8CF-25C1579661A7}" srcOrd="1" destOrd="0" presId="urn:microsoft.com/office/officeart/2008/layout/AccentedPicture"/>
    <dgm:cxn modelId="{2022F8CD-9DA6-42E8-9F1F-08DA844ED865}" type="presParOf" srcId="{9A928271-C532-4B05-83EC-907608CBFE40}" destId="{10517287-6692-47F8-975E-AC338AFA8AD6}" srcOrd="2" destOrd="0" presId="urn:microsoft.com/office/officeart/2008/layout/AccentedPicture"/>
    <dgm:cxn modelId="{3FB3D25B-A2D8-4454-816E-CEEA4EF6AC57}" type="presParOf" srcId="{10517287-6692-47F8-975E-AC338AFA8AD6}" destId="{A95FF55C-96D3-4248-A06D-FBB59EA853CF}" srcOrd="0" destOrd="0" presId="urn:microsoft.com/office/officeart/2008/layout/AccentedPicture"/>
    <dgm:cxn modelId="{A2E114BB-F6A3-4A26-8932-B690C7E6BA02}" type="presParOf" srcId="{951121EC-3DDA-422B-AD01-9DAB2A5BFAF6}" destId="{91D82347-56E7-4944-B5D6-5C0D65BA280B}" srcOrd="3" destOrd="0" presId="urn:microsoft.com/office/officeart/2008/layout/AccentedPicture"/>
    <dgm:cxn modelId="{71351A0C-9F0D-4F15-8077-0BA310214215}" type="presParOf" srcId="{91D82347-56E7-4944-B5D6-5C0D65BA280B}" destId="{1727BA44-B045-425F-A604-B6BD1A33000D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85FA9B-083B-4E01-BD91-FF1E5710D5CF}" type="doc">
      <dgm:prSet loTypeId="urn:microsoft.com/office/officeart/2008/layout/PictureLineup" loCatId="picture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FE2095DD-53B9-4785-AB19-383B307A008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Simplify Processes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EE22A6-FD42-40CA-AB75-3021510296E9}" type="parTrans" cxnId="{4EC32C80-1E3B-4A40-B580-617F737EBF60}">
      <dgm:prSet/>
      <dgm:spPr/>
      <dgm:t>
        <a:bodyPr/>
        <a:lstStyle/>
        <a:p>
          <a:endParaRPr lang="en-US"/>
        </a:p>
      </dgm:t>
    </dgm:pt>
    <dgm:pt modelId="{A8A8E587-2610-4681-B38D-AD1E263EE347}" type="sibTrans" cxnId="{4EC32C80-1E3B-4A40-B580-617F737EBF60}">
      <dgm:prSet/>
      <dgm:spPr/>
      <dgm:t>
        <a:bodyPr/>
        <a:lstStyle/>
        <a:p>
          <a:endParaRPr lang="en-US"/>
        </a:p>
      </dgm:t>
    </dgm:pt>
    <dgm:pt modelId="{9BF5CA47-D65B-4478-8440-655158CC35F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Focus 30 Sectors</a:t>
          </a:r>
        </a:p>
      </dgm:t>
    </dgm:pt>
    <dgm:pt modelId="{2524D662-8DE0-4724-9F0A-FB47F0096A29}" type="parTrans" cxnId="{F4F9A6E7-14CF-477E-97E2-A28AEACE764B}">
      <dgm:prSet/>
      <dgm:spPr/>
      <dgm:t>
        <a:bodyPr/>
        <a:lstStyle/>
        <a:p>
          <a:endParaRPr lang="en-US"/>
        </a:p>
      </dgm:t>
    </dgm:pt>
    <dgm:pt modelId="{2F65C967-0030-4075-A160-D9AD7C7853A5}" type="sibTrans" cxnId="{F4F9A6E7-14CF-477E-97E2-A28AEACE764B}">
      <dgm:prSet/>
      <dgm:spPr/>
      <dgm:t>
        <a:bodyPr/>
        <a:lstStyle/>
        <a:p>
          <a:endParaRPr lang="en-US"/>
        </a:p>
      </dgm:t>
    </dgm:pt>
    <dgm:pt modelId="{CD4AF9B7-3D4B-4A46-9E00-E1E75B574D0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Open New Sectors (FDI)</a:t>
          </a:r>
        </a:p>
      </dgm:t>
    </dgm:pt>
    <dgm:pt modelId="{9FE89E86-48CD-4860-AA11-0F7879AB525F}" type="parTrans" cxnId="{E435F462-5121-4D54-BD44-8F0D70FDA8CE}">
      <dgm:prSet/>
      <dgm:spPr/>
      <dgm:t>
        <a:bodyPr/>
        <a:lstStyle/>
        <a:p>
          <a:endParaRPr lang="en-US"/>
        </a:p>
      </dgm:t>
    </dgm:pt>
    <dgm:pt modelId="{33B8443A-EA38-4789-A045-9E3A1DAE98EF}" type="sibTrans" cxnId="{E435F462-5121-4D54-BD44-8F0D70FDA8CE}">
      <dgm:prSet/>
      <dgm:spPr/>
      <dgm:t>
        <a:bodyPr/>
        <a:lstStyle/>
        <a:p>
          <a:endParaRPr lang="en-US"/>
        </a:p>
      </dgm:t>
    </dgm:pt>
    <dgm:pt modelId="{551C450C-FE16-4243-8AD3-53521A3EA74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 ▲</a:t>
          </a:r>
        </a:p>
      </dgm:t>
    </dgm:pt>
    <dgm:pt modelId="{4681C217-9E30-46F4-B212-1C2F11FC2B30}" type="parTrans" cxnId="{EDE44D1C-B6F7-4FD1-93A5-558A6336978B}">
      <dgm:prSet/>
      <dgm:spPr/>
      <dgm:t>
        <a:bodyPr/>
        <a:lstStyle/>
        <a:p>
          <a:endParaRPr lang="en-US"/>
        </a:p>
      </dgm:t>
    </dgm:pt>
    <dgm:pt modelId="{5DB571A2-62CD-4D93-BA80-FB414E13E1B3}" type="sibTrans" cxnId="{EDE44D1C-B6F7-4FD1-93A5-558A6336978B}">
      <dgm:prSet/>
      <dgm:spPr/>
      <dgm:t>
        <a:bodyPr/>
        <a:lstStyle/>
        <a:p>
          <a:endParaRPr lang="en-US"/>
        </a:p>
      </dgm:t>
    </dgm:pt>
    <dgm:pt modelId="{AC68AFD4-B2DA-4BA4-AF97-893B388827E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IPR protection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7C31853-9C17-4D09-B6FD-6AE81C7C4C0C}" type="parTrans" cxnId="{B6446DD8-B5B1-4CA3-BFD9-1381B5E93DE9}">
      <dgm:prSet/>
      <dgm:spPr/>
      <dgm:t>
        <a:bodyPr/>
        <a:lstStyle/>
        <a:p>
          <a:endParaRPr lang="en-US"/>
        </a:p>
      </dgm:t>
    </dgm:pt>
    <dgm:pt modelId="{FD816081-C1DB-4B33-8D33-64DFD55B0330}" type="sibTrans" cxnId="{B6446DD8-B5B1-4CA3-BFD9-1381B5E93DE9}">
      <dgm:prSet/>
      <dgm:spPr/>
      <dgm:t>
        <a:bodyPr/>
        <a:lstStyle/>
        <a:p>
          <a:endParaRPr lang="en-US"/>
        </a:p>
      </dgm:t>
    </dgm:pt>
    <dgm:pt modelId="{AF03052F-AC91-4FA9-B19E-464CAB432473}" type="pres">
      <dgm:prSet presAssocID="{8685FA9B-083B-4E01-BD91-FF1E5710D5CF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CC556A-3EAF-45BB-841B-11005C93A3A0}" type="pres">
      <dgm:prSet presAssocID="{FE2095DD-53B9-4785-AB19-383B307A0085}" presName="composite" presStyleCnt="0"/>
      <dgm:spPr/>
      <dgm:t>
        <a:bodyPr/>
        <a:lstStyle/>
        <a:p>
          <a:endParaRPr lang="en-US"/>
        </a:p>
      </dgm:t>
    </dgm:pt>
    <dgm:pt modelId="{38E8FC69-7DC6-4B15-BFCC-AC6FA281DDB7}" type="pres">
      <dgm:prSet presAssocID="{FE2095DD-53B9-4785-AB19-383B307A0085}" presName="Image" presStyleLbl="align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88B734F-8197-44EF-8169-1E84F3368544}" type="pres">
      <dgm:prSet presAssocID="{FE2095DD-53B9-4785-AB19-383B307A0085}" presName="Accent" presStyleLbl="parChTrans1D1" presStyleIdx="0" presStyleCnt="5"/>
      <dgm:spPr/>
      <dgm:t>
        <a:bodyPr/>
        <a:lstStyle/>
        <a:p>
          <a:endParaRPr lang="en-US"/>
        </a:p>
      </dgm:t>
    </dgm:pt>
    <dgm:pt modelId="{D7791D44-9FD3-4167-A634-AE7858AF9085}" type="pres">
      <dgm:prSet presAssocID="{FE2095DD-53B9-4785-AB19-383B307A0085}" presName="Paren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55827-0D28-4E6E-A98C-CB95AA3B6EE4}" type="pres">
      <dgm:prSet presAssocID="{A8A8E587-2610-4681-B38D-AD1E263EE347}" presName="sibTrans" presStyleCnt="0"/>
      <dgm:spPr/>
      <dgm:t>
        <a:bodyPr/>
        <a:lstStyle/>
        <a:p>
          <a:endParaRPr lang="en-US"/>
        </a:p>
      </dgm:t>
    </dgm:pt>
    <dgm:pt modelId="{7B5347FE-A947-4858-B1F1-A20D19F1D54B}" type="pres">
      <dgm:prSet presAssocID="{AC68AFD4-B2DA-4BA4-AF97-893B388827EE}" presName="composite" presStyleCnt="0"/>
      <dgm:spPr/>
      <dgm:t>
        <a:bodyPr/>
        <a:lstStyle/>
        <a:p>
          <a:endParaRPr lang="en-US"/>
        </a:p>
      </dgm:t>
    </dgm:pt>
    <dgm:pt modelId="{B25A6479-67B8-4852-A704-FA13E7FF4343}" type="pres">
      <dgm:prSet presAssocID="{AC68AFD4-B2DA-4BA4-AF97-893B388827EE}" presName="Image" presStyleLbl="align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693BBB-E36A-4E69-B4E0-7D7CB55BE0CE}" type="pres">
      <dgm:prSet presAssocID="{AC68AFD4-B2DA-4BA4-AF97-893B388827EE}" presName="Accent" presStyleLbl="parChTrans1D1" presStyleIdx="1" presStyleCnt="5"/>
      <dgm:spPr/>
      <dgm:t>
        <a:bodyPr/>
        <a:lstStyle/>
        <a:p>
          <a:endParaRPr lang="en-US"/>
        </a:p>
      </dgm:t>
    </dgm:pt>
    <dgm:pt modelId="{F388E8FA-0B3D-490E-8E9A-7679BDC3DD5A}" type="pres">
      <dgm:prSet presAssocID="{AC68AFD4-B2DA-4BA4-AF97-893B388827EE}" presName="Paren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80068-A02A-462E-81C1-DAC66055E91E}" type="pres">
      <dgm:prSet presAssocID="{FD816081-C1DB-4B33-8D33-64DFD55B0330}" presName="sibTrans" presStyleCnt="0"/>
      <dgm:spPr/>
      <dgm:t>
        <a:bodyPr/>
        <a:lstStyle/>
        <a:p>
          <a:endParaRPr lang="en-US"/>
        </a:p>
      </dgm:t>
    </dgm:pt>
    <dgm:pt modelId="{30E41D2C-87A4-42C7-BF24-0E884986532D}" type="pres">
      <dgm:prSet presAssocID="{9BF5CA47-D65B-4478-8440-655158CC35F3}" presName="composite" presStyleCnt="0"/>
      <dgm:spPr/>
      <dgm:t>
        <a:bodyPr/>
        <a:lstStyle/>
        <a:p>
          <a:endParaRPr lang="en-US"/>
        </a:p>
      </dgm:t>
    </dgm:pt>
    <dgm:pt modelId="{26732E72-1579-43CF-83CC-AA7807C33655}" type="pres">
      <dgm:prSet presAssocID="{9BF5CA47-D65B-4478-8440-655158CC35F3}" presName="Image" presStyleLbl="align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49DEDA-D173-4214-A8E8-66B07DC80939}" type="pres">
      <dgm:prSet presAssocID="{9BF5CA47-D65B-4478-8440-655158CC35F3}" presName="Accent" presStyleLbl="parChTrans1D1" presStyleIdx="2" presStyleCnt="5"/>
      <dgm:spPr/>
      <dgm:t>
        <a:bodyPr/>
        <a:lstStyle/>
        <a:p>
          <a:endParaRPr lang="en-US"/>
        </a:p>
      </dgm:t>
    </dgm:pt>
    <dgm:pt modelId="{7801A3B6-3A40-4C17-9E56-951560A7A9CE}" type="pres">
      <dgm:prSet presAssocID="{9BF5CA47-D65B-4478-8440-655158CC35F3}" presName="Paren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A26DB-808C-4E27-B4D0-9740264ED5D9}" type="pres">
      <dgm:prSet presAssocID="{2F65C967-0030-4075-A160-D9AD7C7853A5}" presName="sibTrans" presStyleCnt="0"/>
      <dgm:spPr/>
      <dgm:t>
        <a:bodyPr/>
        <a:lstStyle/>
        <a:p>
          <a:endParaRPr lang="en-US"/>
        </a:p>
      </dgm:t>
    </dgm:pt>
    <dgm:pt modelId="{CFB30AA0-EB94-4753-B18C-32664A63D28A}" type="pres">
      <dgm:prSet presAssocID="{551C450C-FE16-4243-8AD3-53521A3EA74A}" presName="composite" presStyleCnt="0"/>
      <dgm:spPr/>
      <dgm:t>
        <a:bodyPr/>
        <a:lstStyle/>
        <a:p>
          <a:endParaRPr lang="en-US"/>
        </a:p>
      </dgm:t>
    </dgm:pt>
    <dgm:pt modelId="{6BD72A25-4D58-46C4-806A-9CA3B372FDAD}" type="pres">
      <dgm:prSet presAssocID="{551C450C-FE16-4243-8AD3-53521A3EA74A}" presName="Image" presStyleLbl="alig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D3B0175-E062-4347-9A0D-481091BB5D4A}" type="pres">
      <dgm:prSet presAssocID="{551C450C-FE16-4243-8AD3-53521A3EA74A}" presName="Accent" presStyleLbl="parChTrans1D1" presStyleIdx="3" presStyleCnt="5"/>
      <dgm:spPr/>
      <dgm:t>
        <a:bodyPr/>
        <a:lstStyle/>
        <a:p>
          <a:endParaRPr lang="en-US"/>
        </a:p>
      </dgm:t>
    </dgm:pt>
    <dgm:pt modelId="{1262AAB6-3AA1-4C45-B9B4-5931E5E5496E}" type="pres">
      <dgm:prSet presAssocID="{551C450C-FE16-4243-8AD3-53521A3EA74A}" presName="Paren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9304-AB6B-46DD-B1A5-4E8A407BD682}" type="pres">
      <dgm:prSet presAssocID="{5DB571A2-62CD-4D93-BA80-FB414E13E1B3}" presName="sibTrans" presStyleCnt="0"/>
      <dgm:spPr/>
      <dgm:t>
        <a:bodyPr/>
        <a:lstStyle/>
        <a:p>
          <a:endParaRPr lang="en-US"/>
        </a:p>
      </dgm:t>
    </dgm:pt>
    <dgm:pt modelId="{E3EC9F06-3F51-4E05-B132-7151CABCB769}" type="pres">
      <dgm:prSet presAssocID="{CD4AF9B7-3D4B-4A46-9E00-E1E75B574D0E}" presName="composite" presStyleCnt="0"/>
      <dgm:spPr/>
      <dgm:t>
        <a:bodyPr/>
        <a:lstStyle/>
        <a:p>
          <a:endParaRPr lang="en-US"/>
        </a:p>
      </dgm:t>
    </dgm:pt>
    <dgm:pt modelId="{C55FA3EA-AC64-4D7D-90A1-92BE8CA72180}" type="pres">
      <dgm:prSet presAssocID="{CD4AF9B7-3D4B-4A46-9E00-E1E75B574D0E}" presName="Image" presStyleLbl="alig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D31133F-5EF3-48F8-A7F4-879DBFE3AF1C}" type="pres">
      <dgm:prSet presAssocID="{CD4AF9B7-3D4B-4A46-9E00-E1E75B574D0E}" presName="Accent" presStyleLbl="parChTrans1D1" presStyleIdx="4" presStyleCnt="5"/>
      <dgm:spPr/>
      <dgm:t>
        <a:bodyPr/>
        <a:lstStyle/>
        <a:p>
          <a:endParaRPr lang="en-US"/>
        </a:p>
      </dgm:t>
    </dgm:pt>
    <dgm:pt modelId="{54CF3211-4A6F-4856-B0A5-1770AD3694D2}" type="pres">
      <dgm:prSet presAssocID="{CD4AF9B7-3D4B-4A46-9E00-E1E75B574D0E}" presName="Paren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231345-A891-45D1-A1AC-4CD33117EC92}" type="presOf" srcId="{9BF5CA47-D65B-4478-8440-655158CC35F3}" destId="{7801A3B6-3A40-4C17-9E56-951560A7A9CE}" srcOrd="0" destOrd="0" presId="urn:microsoft.com/office/officeart/2008/layout/PictureLineup"/>
    <dgm:cxn modelId="{20450F10-07D8-4BF9-8846-91DE50FA5179}" type="presOf" srcId="{FE2095DD-53B9-4785-AB19-383B307A0085}" destId="{D7791D44-9FD3-4167-A634-AE7858AF9085}" srcOrd="0" destOrd="0" presId="urn:microsoft.com/office/officeart/2008/layout/PictureLineup"/>
    <dgm:cxn modelId="{EDE44D1C-B6F7-4FD1-93A5-558A6336978B}" srcId="{8685FA9B-083B-4E01-BD91-FF1E5710D5CF}" destId="{551C450C-FE16-4243-8AD3-53521A3EA74A}" srcOrd="3" destOrd="0" parTransId="{4681C217-9E30-46F4-B212-1C2F11FC2B30}" sibTransId="{5DB571A2-62CD-4D93-BA80-FB414E13E1B3}"/>
    <dgm:cxn modelId="{24FA5620-ECB8-4A56-AD97-EC085FCA4349}" type="presOf" srcId="{551C450C-FE16-4243-8AD3-53521A3EA74A}" destId="{1262AAB6-3AA1-4C45-B9B4-5931E5E5496E}" srcOrd="0" destOrd="0" presId="urn:microsoft.com/office/officeart/2008/layout/PictureLineup"/>
    <dgm:cxn modelId="{DBF096F7-9505-4ADA-B890-0F0E7864241A}" type="presOf" srcId="{CD4AF9B7-3D4B-4A46-9E00-E1E75B574D0E}" destId="{54CF3211-4A6F-4856-B0A5-1770AD3694D2}" srcOrd="0" destOrd="0" presId="urn:microsoft.com/office/officeart/2008/layout/PictureLineup"/>
    <dgm:cxn modelId="{F4F9A6E7-14CF-477E-97E2-A28AEACE764B}" srcId="{8685FA9B-083B-4E01-BD91-FF1E5710D5CF}" destId="{9BF5CA47-D65B-4478-8440-655158CC35F3}" srcOrd="2" destOrd="0" parTransId="{2524D662-8DE0-4724-9F0A-FB47F0096A29}" sibTransId="{2F65C967-0030-4075-A160-D9AD7C7853A5}"/>
    <dgm:cxn modelId="{B6446DD8-B5B1-4CA3-BFD9-1381B5E93DE9}" srcId="{8685FA9B-083B-4E01-BD91-FF1E5710D5CF}" destId="{AC68AFD4-B2DA-4BA4-AF97-893B388827EE}" srcOrd="1" destOrd="0" parTransId="{97C31853-9C17-4D09-B6FD-6AE81C7C4C0C}" sibTransId="{FD816081-C1DB-4B33-8D33-64DFD55B0330}"/>
    <dgm:cxn modelId="{E435F462-5121-4D54-BD44-8F0D70FDA8CE}" srcId="{8685FA9B-083B-4E01-BD91-FF1E5710D5CF}" destId="{CD4AF9B7-3D4B-4A46-9E00-E1E75B574D0E}" srcOrd="4" destOrd="0" parTransId="{9FE89E86-48CD-4860-AA11-0F7879AB525F}" sibTransId="{33B8443A-EA38-4789-A045-9E3A1DAE98EF}"/>
    <dgm:cxn modelId="{618E8391-83E9-4D04-A18C-7C3CD6E5B572}" type="presOf" srcId="{8685FA9B-083B-4E01-BD91-FF1E5710D5CF}" destId="{AF03052F-AC91-4FA9-B19E-464CAB432473}" srcOrd="0" destOrd="0" presId="urn:microsoft.com/office/officeart/2008/layout/PictureLineup"/>
    <dgm:cxn modelId="{4EC32C80-1E3B-4A40-B580-617F737EBF60}" srcId="{8685FA9B-083B-4E01-BD91-FF1E5710D5CF}" destId="{FE2095DD-53B9-4785-AB19-383B307A0085}" srcOrd="0" destOrd="0" parTransId="{EAEE22A6-FD42-40CA-AB75-3021510296E9}" sibTransId="{A8A8E587-2610-4681-B38D-AD1E263EE347}"/>
    <dgm:cxn modelId="{4ACC43EE-5850-4E91-9BE5-9C42100802EB}" type="presOf" srcId="{AC68AFD4-B2DA-4BA4-AF97-893B388827EE}" destId="{F388E8FA-0B3D-490E-8E9A-7679BDC3DD5A}" srcOrd="0" destOrd="0" presId="urn:microsoft.com/office/officeart/2008/layout/PictureLineup"/>
    <dgm:cxn modelId="{BE40AC25-7CED-4F4A-87CC-9607D5F8DD26}" type="presParOf" srcId="{AF03052F-AC91-4FA9-B19E-464CAB432473}" destId="{D4CC556A-3EAF-45BB-841B-11005C93A3A0}" srcOrd="0" destOrd="0" presId="urn:microsoft.com/office/officeart/2008/layout/PictureLineup"/>
    <dgm:cxn modelId="{CFE04DAE-82B0-4968-8E16-088697C4901A}" type="presParOf" srcId="{D4CC556A-3EAF-45BB-841B-11005C93A3A0}" destId="{38E8FC69-7DC6-4B15-BFCC-AC6FA281DDB7}" srcOrd="0" destOrd="0" presId="urn:microsoft.com/office/officeart/2008/layout/PictureLineup"/>
    <dgm:cxn modelId="{BEA72BE0-A4DB-4DB3-879F-D04420C66231}" type="presParOf" srcId="{D4CC556A-3EAF-45BB-841B-11005C93A3A0}" destId="{588B734F-8197-44EF-8169-1E84F3368544}" srcOrd="1" destOrd="0" presId="urn:microsoft.com/office/officeart/2008/layout/PictureLineup"/>
    <dgm:cxn modelId="{285FBCA3-C9CD-4BC9-A71E-220C0C6AE94B}" type="presParOf" srcId="{D4CC556A-3EAF-45BB-841B-11005C93A3A0}" destId="{D7791D44-9FD3-4167-A634-AE7858AF9085}" srcOrd="2" destOrd="0" presId="urn:microsoft.com/office/officeart/2008/layout/PictureLineup"/>
    <dgm:cxn modelId="{70B3A950-BF1D-47AD-9DE0-C067D0972D76}" type="presParOf" srcId="{AF03052F-AC91-4FA9-B19E-464CAB432473}" destId="{6E055827-0D28-4E6E-A98C-CB95AA3B6EE4}" srcOrd="1" destOrd="0" presId="urn:microsoft.com/office/officeart/2008/layout/PictureLineup"/>
    <dgm:cxn modelId="{0A296F6D-CB63-4CFA-AD74-F93E14146527}" type="presParOf" srcId="{AF03052F-AC91-4FA9-B19E-464CAB432473}" destId="{7B5347FE-A947-4858-B1F1-A20D19F1D54B}" srcOrd="2" destOrd="0" presId="urn:microsoft.com/office/officeart/2008/layout/PictureLineup"/>
    <dgm:cxn modelId="{DB276290-3821-49D5-9D28-EC31BF7AA501}" type="presParOf" srcId="{7B5347FE-A947-4858-B1F1-A20D19F1D54B}" destId="{B25A6479-67B8-4852-A704-FA13E7FF4343}" srcOrd="0" destOrd="0" presId="urn:microsoft.com/office/officeart/2008/layout/PictureLineup"/>
    <dgm:cxn modelId="{C3C084B3-2F51-4B3E-A2ED-D03240B60535}" type="presParOf" srcId="{7B5347FE-A947-4858-B1F1-A20D19F1D54B}" destId="{67693BBB-E36A-4E69-B4E0-7D7CB55BE0CE}" srcOrd="1" destOrd="0" presId="urn:microsoft.com/office/officeart/2008/layout/PictureLineup"/>
    <dgm:cxn modelId="{FBE41392-B99D-47D0-B2F7-60887ED8CC9B}" type="presParOf" srcId="{7B5347FE-A947-4858-B1F1-A20D19F1D54B}" destId="{F388E8FA-0B3D-490E-8E9A-7679BDC3DD5A}" srcOrd="2" destOrd="0" presId="urn:microsoft.com/office/officeart/2008/layout/PictureLineup"/>
    <dgm:cxn modelId="{8CDAFEE8-0DCA-47CE-9379-91C2A8C4EBFD}" type="presParOf" srcId="{AF03052F-AC91-4FA9-B19E-464CAB432473}" destId="{E0680068-A02A-462E-81C1-DAC66055E91E}" srcOrd="3" destOrd="0" presId="urn:microsoft.com/office/officeart/2008/layout/PictureLineup"/>
    <dgm:cxn modelId="{F9A940B5-0F39-4BE1-BBEF-2B72717CEC38}" type="presParOf" srcId="{AF03052F-AC91-4FA9-B19E-464CAB432473}" destId="{30E41D2C-87A4-42C7-BF24-0E884986532D}" srcOrd="4" destOrd="0" presId="urn:microsoft.com/office/officeart/2008/layout/PictureLineup"/>
    <dgm:cxn modelId="{B1DF2291-A3C2-48DA-856E-8D2AA45AB507}" type="presParOf" srcId="{30E41D2C-87A4-42C7-BF24-0E884986532D}" destId="{26732E72-1579-43CF-83CC-AA7807C33655}" srcOrd="0" destOrd="0" presId="urn:microsoft.com/office/officeart/2008/layout/PictureLineup"/>
    <dgm:cxn modelId="{1A99F8E0-A071-4C6D-8287-D8BF4C7FA6ED}" type="presParOf" srcId="{30E41D2C-87A4-42C7-BF24-0E884986532D}" destId="{DB49DEDA-D173-4214-A8E8-66B07DC80939}" srcOrd="1" destOrd="0" presId="urn:microsoft.com/office/officeart/2008/layout/PictureLineup"/>
    <dgm:cxn modelId="{8E12737A-FFEA-4848-8F31-853E0DA03495}" type="presParOf" srcId="{30E41D2C-87A4-42C7-BF24-0E884986532D}" destId="{7801A3B6-3A40-4C17-9E56-951560A7A9CE}" srcOrd="2" destOrd="0" presId="urn:microsoft.com/office/officeart/2008/layout/PictureLineup"/>
    <dgm:cxn modelId="{58857A01-50B4-4A72-9986-BD48543515BB}" type="presParOf" srcId="{AF03052F-AC91-4FA9-B19E-464CAB432473}" destId="{9FCA26DB-808C-4E27-B4D0-9740264ED5D9}" srcOrd="5" destOrd="0" presId="urn:microsoft.com/office/officeart/2008/layout/PictureLineup"/>
    <dgm:cxn modelId="{DFA2F50D-5E07-4C9D-8B6E-8025E5A92AA0}" type="presParOf" srcId="{AF03052F-AC91-4FA9-B19E-464CAB432473}" destId="{CFB30AA0-EB94-4753-B18C-32664A63D28A}" srcOrd="6" destOrd="0" presId="urn:microsoft.com/office/officeart/2008/layout/PictureLineup"/>
    <dgm:cxn modelId="{29CEEAEE-0E4D-435B-ACBA-889F3C5C8273}" type="presParOf" srcId="{CFB30AA0-EB94-4753-B18C-32664A63D28A}" destId="{6BD72A25-4D58-46C4-806A-9CA3B372FDAD}" srcOrd="0" destOrd="0" presId="urn:microsoft.com/office/officeart/2008/layout/PictureLineup"/>
    <dgm:cxn modelId="{1DD44E86-9ACE-4214-A646-FAD4EEAA066D}" type="presParOf" srcId="{CFB30AA0-EB94-4753-B18C-32664A63D28A}" destId="{3D3B0175-E062-4347-9A0D-481091BB5D4A}" srcOrd="1" destOrd="0" presId="urn:microsoft.com/office/officeart/2008/layout/PictureLineup"/>
    <dgm:cxn modelId="{316715E9-1DBB-4E3B-98DC-13864EE1D38E}" type="presParOf" srcId="{CFB30AA0-EB94-4753-B18C-32664A63D28A}" destId="{1262AAB6-3AA1-4C45-B9B4-5931E5E5496E}" srcOrd="2" destOrd="0" presId="urn:microsoft.com/office/officeart/2008/layout/PictureLineup"/>
    <dgm:cxn modelId="{335A51FE-CE17-4E37-B3B0-BBAAC1CE2F28}" type="presParOf" srcId="{AF03052F-AC91-4FA9-B19E-464CAB432473}" destId="{6BD39304-AB6B-46DD-B1A5-4E8A407BD682}" srcOrd="7" destOrd="0" presId="urn:microsoft.com/office/officeart/2008/layout/PictureLineup"/>
    <dgm:cxn modelId="{3206D805-1F64-4F56-9532-D3D829814E2B}" type="presParOf" srcId="{AF03052F-AC91-4FA9-B19E-464CAB432473}" destId="{E3EC9F06-3F51-4E05-B132-7151CABCB769}" srcOrd="8" destOrd="0" presId="urn:microsoft.com/office/officeart/2008/layout/PictureLineup"/>
    <dgm:cxn modelId="{27D16C22-2477-4C44-AD8A-9666D73C401E}" type="presParOf" srcId="{E3EC9F06-3F51-4E05-B132-7151CABCB769}" destId="{C55FA3EA-AC64-4D7D-90A1-92BE8CA72180}" srcOrd="0" destOrd="0" presId="urn:microsoft.com/office/officeart/2008/layout/PictureLineup"/>
    <dgm:cxn modelId="{54004679-18FD-4B1D-A9A1-36638AC39A7C}" type="presParOf" srcId="{E3EC9F06-3F51-4E05-B132-7151CABCB769}" destId="{BD31133F-5EF3-48F8-A7F4-879DBFE3AF1C}" srcOrd="1" destOrd="0" presId="urn:microsoft.com/office/officeart/2008/layout/PictureLineup"/>
    <dgm:cxn modelId="{397840A2-1DE6-4035-9C30-CB1BF7C40128}" type="presParOf" srcId="{E3EC9F06-3F51-4E05-B132-7151CABCB769}" destId="{54CF3211-4A6F-4856-B0A5-1770AD3694D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85FA9B-083B-4E01-BD91-FF1E5710D5CF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095DD-53B9-4785-AB19-383B307A0085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Simplify Processes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EAEE22A6-FD42-40CA-AB75-3021510296E9}" type="parTrans" cxnId="{4EC32C80-1E3B-4A40-B580-617F737EBF60}">
      <dgm:prSet/>
      <dgm:spPr/>
      <dgm:t>
        <a:bodyPr/>
        <a:lstStyle/>
        <a:p>
          <a:endParaRPr lang="en-US"/>
        </a:p>
      </dgm:t>
    </dgm:pt>
    <dgm:pt modelId="{A8A8E587-2610-4681-B38D-AD1E263EE347}" type="sibTrans" cxnId="{4EC32C80-1E3B-4A40-B580-617F737EBF60}">
      <dgm:prSet/>
      <dgm:spPr/>
      <dgm:t>
        <a:bodyPr/>
        <a:lstStyle/>
        <a:p>
          <a:endParaRPr lang="en-US"/>
        </a:p>
      </dgm:t>
    </dgm:pt>
    <dgm:pt modelId="{9BF5CA47-D65B-4478-8440-655158CC35F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Focus 30 Sectors</a:t>
          </a:r>
        </a:p>
      </dgm:t>
    </dgm:pt>
    <dgm:pt modelId="{2524D662-8DE0-4724-9F0A-FB47F0096A29}" type="parTrans" cxnId="{F4F9A6E7-14CF-477E-97E2-A28AEACE764B}">
      <dgm:prSet/>
      <dgm:spPr/>
      <dgm:t>
        <a:bodyPr/>
        <a:lstStyle/>
        <a:p>
          <a:endParaRPr lang="en-US"/>
        </a:p>
      </dgm:t>
    </dgm:pt>
    <dgm:pt modelId="{2F65C967-0030-4075-A160-D9AD7C7853A5}" type="sibTrans" cxnId="{F4F9A6E7-14CF-477E-97E2-A28AEACE764B}">
      <dgm:prSet/>
      <dgm:spPr/>
      <dgm:t>
        <a:bodyPr/>
        <a:lstStyle/>
        <a:p>
          <a:endParaRPr lang="en-US"/>
        </a:p>
      </dgm:t>
    </dgm:pt>
    <dgm:pt modelId="{CD4AF9B7-3D4B-4A46-9E00-E1E75B574D0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Open New Sectors (FDI)</a:t>
          </a:r>
        </a:p>
      </dgm:t>
    </dgm:pt>
    <dgm:pt modelId="{9FE89E86-48CD-4860-AA11-0F7879AB525F}" type="parTrans" cxnId="{E435F462-5121-4D54-BD44-8F0D70FDA8CE}">
      <dgm:prSet/>
      <dgm:spPr/>
      <dgm:t>
        <a:bodyPr/>
        <a:lstStyle/>
        <a:p>
          <a:endParaRPr lang="en-US"/>
        </a:p>
      </dgm:t>
    </dgm:pt>
    <dgm:pt modelId="{33B8443A-EA38-4789-A045-9E3A1DAE98EF}" type="sibTrans" cxnId="{E435F462-5121-4D54-BD44-8F0D70FDA8CE}">
      <dgm:prSet/>
      <dgm:spPr/>
      <dgm:t>
        <a:bodyPr/>
        <a:lstStyle/>
        <a:p>
          <a:endParaRPr lang="en-US"/>
        </a:p>
      </dgm:t>
    </dgm:pt>
    <dgm:pt modelId="{551C450C-FE16-4243-8AD3-53521A3EA74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Infra. ▲</a:t>
          </a:r>
        </a:p>
      </dgm:t>
    </dgm:pt>
    <dgm:pt modelId="{4681C217-9E30-46F4-B212-1C2F11FC2B30}" type="parTrans" cxnId="{EDE44D1C-B6F7-4FD1-93A5-558A6336978B}">
      <dgm:prSet/>
      <dgm:spPr/>
      <dgm:t>
        <a:bodyPr/>
        <a:lstStyle/>
        <a:p>
          <a:endParaRPr lang="en-US"/>
        </a:p>
      </dgm:t>
    </dgm:pt>
    <dgm:pt modelId="{5DB571A2-62CD-4D93-BA80-FB414E13E1B3}" type="sibTrans" cxnId="{EDE44D1C-B6F7-4FD1-93A5-558A6336978B}">
      <dgm:prSet/>
      <dgm:spPr/>
      <dgm:t>
        <a:bodyPr/>
        <a:lstStyle/>
        <a:p>
          <a:endParaRPr lang="en-US"/>
        </a:p>
      </dgm:t>
    </dgm:pt>
    <dgm:pt modelId="{AC68AFD4-B2DA-4BA4-AF97-893B388827E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IPR protection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7C31853-9C17-4D09-B6FD-6AE81C7C4C0C}" type="parTrans" cxnId="{B6446DD8-B5B1-4CA3-BFD9-1381B5E93DE9}">
      <dgm:prSet/>
      <dgm:spPr/>
      <dgm:t>
        <a:bodyPr/>
        <a:lstStyle/>
        <a:p>
          <a:endParaRPr lang="en-US"/>
        </a:p>
      </dgm:t>
    </dgm:pt>
    <dgm:pt modelId="{FD816081-C1DB-4B33-8D33-64DFD55B0330}" type="sibTrans" cxnId="{B6446DD8-B5B1-4CA3-BFD9-1381B5E93DE9}">
      <dgm:prSet/>
      <dgm:spPr/>
      <dgm:t>
        <a:bodyPr/>
        <a:lstStyle/>
        <a:p>
          <a:endParaRPr lang="en-US"/>
        </a:p>
      </dgm:t>
    </dgm:pt>
    <dgm:pt modelId="{AF03052F-AC91-4FA9-B19E-464CAB432473}" type="pres">
      <dgm:prSet presAssocID="{8685FA9B-083B-4E01-BD91-FF1E5710D5CF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CC556A-3EAF-45BB-841B-11005C93A3A0}" type="pres">
      <dgm:prSet presAssocID="{FE2095DD-53B9-4785-AB19-383B307A0085}" presName="composite" presStyleCnt="0"/>
      <dgm:spPr/>
    </dgm:pt>
    <dgm:pt modelId="{38E8FC69-7DC6-4B15-BFCC-AC6FA281DDB7}" type="pres">
      <dgm:prSet presAssocID="{FE2095DD-53B9-4785-AB19-383B307A0085}" presName="Image" presStyleLbl="align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88B734F-8197-44EF-8169-1E84F3368544}" type="pres">
      <dgm:prSet presAssocID="{FE2095DD-53B9-4785-AB19-383B307A0085}" presName="Accent" presStyleLbl="parChTrans1D1" presStyleIdx="0" presStyleCnt="5"/>
      <dgm:spPr/>
    </dgm:pt>
    <dgm:pt modelId="{D7791D44-9FD3-4167-A634-AE7858AF9085}" type="pres">
      <dgm:prSet presAssocID="{FE2095DD-53B9-4785-AB19-383B307A0085}" presName="Paren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55827-0D28-4E6E-A98C-CB95AA3B6EE4}" type="pres">
      <dgm:prSet presAssocID="{A8A8E587-2610-4681-B38D-AD1E263EE347}" presName="sibTrans" presStyleCnt="0"/>
      <dgm:spPr/>
    </dgm:pt>
    <dgm:pt modelId="{7B5347FE-A947-4858-B1F1-A20D19F1D54B}" type="pres">
      <dgm:prSet presAssocID="{AC68AFD4-B2DA-4BA4-AF97-893B388827EE}" presName="composite" presStyleCnt="0"/>
      <dgm:spPr/>
    </dgm:pt>
    <dgm:pt modelId="{B25A6479-67B8-4852-A704-FA13E7FF4343}" type="pres">
      <dgm:prSet presAssocID="{AC68AFD4-B2DA-4BA4-AF97-893B388827EE}" presName="Image" presStyleLbl="align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7693BBB-E36A-4E69-B4E0-7D7CB55BE0CE}" type="pres">
      <dgm:prSet presAssocID="{AC68AFD4-B2DA-4BA4-AF97-893B388827EE}" presName="Accent" presStyleLbl="parChTrans1D1" presStyleIdx="1" presStyleCnt="5"/>
      <dgm:spPr/>
    </dgm:pt>
    <dgm:pt modelId="{F388E8FA-0B3D-490E-8E9A-7679BDC3DD5A}" type="pres">
      <dgm:prSet presAssocID="{AC68AFD4-B2DA-4BA4-AF97-893B388827EE}" presName="Paren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80068-A02A-462E-81C1-DAC66055E91E}" type="pres">
      <dgm:prSet presAssocID="{FD816081-C1DB-4B33-8D33-64DFD55B0330}" presName="sibTrans" presStyleCnt="0"/>
      <dgm:spPr/>
    </dgm:pt>
    <dgm:pt modelId="{30E41D2C-87A4-42C7-BF24-0E884986532D}" type="pres">
      <dgm:prSet presAssocID="{9BF5CA47-D65B-4478-8440-655158CC35F3}" presName="composite" presStyleCnt="0"/>
      <dgm:spPr/>
    </dgm:pt>
    <dgm:pt modelId="{26732E72-1579-43CF-83CC-AA7807C33655}" type="pres">
      <dgm:prSet presAssocID="{9BF5CA47-D65B-4478-8440-655158CC35F3}" presName="Image" presStyleLbl="align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B49DEDA-D173-4214-A8E8-66B07DC80939}" type="pres">
      <dgm:prSet presAssocID="{9BF5CA47-D65B-4478-8440-655158CC35F3}" presName="Accent" presStyleLbl="parChTrans1D1" presStyleIdx="2" presStyleCnt="5"/>
      <dgm:spPr/>
    </dgm:pt>
    <dgm:pt modelId="{7801A3B6-3A40-4C17-9E56-951560A7A9CE}" type="pres">
      <dgm:prSet presAssocID="{9BF5CA47-D65B-4478-8440-655158CC35F3}" presName="Paren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A26DB-808C-4E27-B4D0-9740264ED5D9}" type="pres">
      <dgm:prSet presAssocID="{2F65C967-0030-4075-A160-D9AD7C7853A5}" presName="sibTrans" presStyleCnt="0"/>
      <dgm:spPr/>
    </dgm:pt>
    <dgm:pt modelId="{CFB30AA0-EB94-4753-B18C-32664A63D28A}" type="pres">
      <dgm:prSet presAssocID="{551C450C-FE16-4243-8AD3-53521A3EA74A}" presName="composite" presStyleCnt="0"/>
      <dgm:spPr/>
    </dgm:pt>
    <dgm:pt modelId="{6BD72A25-4D58-46C4-806A-9CA3B372FDAD}" type="pres">
      <dgm:prSet presAssocID="{551C450C-FE16-4243-8AD3-53521A3EA74A}" presName="Image" presStyleLbl="alig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D3B0175-E062-4347-9A0D-481091BB5D4A}" type="pres">
      <dgm:prSet presAssocID="{551C450C-FE16-4243-8AD3-53521A3EA74A}" presName="Accent" presStyleLbl="parChTrans1D1" presStyleIdx="3" presStyleCnt="5"/>
      <dgm:spPr/>
    </dgm:pt>
    <dgm:pt modelId="{1262AAB6-3AA1-4C45-B9B4-5931E5E5496E}" type="pres">
      <dgm:prSet presAssocID="{551C450C-FE16-4243-8AD3-53521A3EA74A}" presName="Paren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9304-AB6B-46DD-B1A5-4E8A407BD682}" type="pres">
      <dgm:prSet presAssocID="{5DB571A2-62CD-4D93-BA80-FB414E13E1B3}" presName="sibTrans" presStyleCnt="0"/>
      <dgm:spPr/>
    </dgm:pt>
    <dgm:pt modelId="{E3EC9F06-3F51-4E05-B132-7151CABCB769}" type="pres">
      <dgm:prSet presAssocID="{CD4AF9B7-3D4B-4A46-9E00-E1E75B574D0E}" presName="composite" presStyleCnt="0"/>
      <dgm:spPr/>
    </dgm:pt>
    <dgm:pt modelId="{C55FA3EA-AC64-4D7D-90A1-92BE8CA72180}" type="pres">
      <dgm:prSet presAssocID="{CD4AF9B7-3D4B-4A46-9E00-E1E75B574D0E}" presName="Image" presStyleLbl="alig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D31133F-5EF3-48F8-A7F4-879DBFE3AF1C}" type="pres">
      <dgm:prSet presAssocID="{CD4AF9B7-3D4B-4A46-9E00-E1E75B574D0E}" presName="Accent" presStyleLbl="parChTrans1D1" presStyleIdx="4" presStyleCnt="5"/>
      <dgm:spPr/>
    </dgm:pt>
    <dgm:pt modelId="{54CF3211-4A6F-4856-B0A5-1770AD3694D2}" type="pres">
      <dgm:prSet presAssocID="{CD4AF9B7-3D4B-4A46-9E00-E1E75B574D0E}" presName="Paren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32B933-74C4-4533-A4A6-BB503655FE16}" type="presOf" srcId="{FE2095DD-53B9-4785-AB19-383B307A0085}" destId="{D7791D44-9FD3-4167-A634-AE7858AF9085}" srcOrd="0" destOrd="0" presId="urn:microsoft.com/office/officeart/2008/layout/PictureLineup"/>
    <dgm:cxn modelId="{687ABF2B-981D-4659-A7BD-E1FAC126518C}" type="presOf" srcId="{551C450C-FE16-4243-8AD3-53521A3EA74A}" destId="{1262AAB6-3AA1-4C45-B9B4-5931E5E5496E}" srcOrd="0" destOrd="0" presId="urn:microsoft.com/office/officeart/2008/layout/PictureLineup"/>
    <dgm:cxn modelId="{EDE44D1C-B6F7-4FD1-93A5-558A6336978B}" srcId="{8685FA9B-083B-4E01-BD91-FF1E5710D5CF}" destId="{551C450C-FE16-4243-8AD3-53521A3EA74A}" srcOrd="3" destOrd="0" parTransId="{4681C217-9E30-46F4-B212-1C2F11FC2B30}" sibTransId="{5DB571A2-62CD-4D93-BA80-FB414E13E1B3}"/>
    <dgm:cxn modelId="{F4F9A6E7-14CF-477E-97E2-A28AEACE764B}" srcId="{8685FA9B-083B-4E01-BD91-FF1E5710D5CF}" destId="{9BF5CA47-D65B-4478-8440-655158CC35F3}" srcOrd="2" destOrd="0" parTransId="{2524D662-8DE0-4724-9F0A-FB47F0096A29}" sibTransId="{2F65C967-0030-4075-A160-D9AD7C7853A5}"/>
    <dgm:cxn modelId="{B6446DD8-B5B1-4CA3-BFD9-1381B5E93DE9}" srcId="{8685FA9B-083B-4E01-BD91-FF1E5710D5CF}" destId="{AC68AFD4-B2DA-4BA4-AF97-893B388827EE}" srcOrd="1" destOrd="0" parTransId="{97C31853-9C17-4D09-B6FD-6AE81C7C4C0C}" sibTransId="{FD816081-C1DB-4B33-8D33-64DFD55B0330}"/>
    <dgm:cxn modelId="{E435F462-5121-4D54-BD44-8F0D70FDA8CE}" srcId="{8685FA9B-083B-4E01-BD91-FF1E5710D5CF}" destId="{CD4AF9B7-3D4B-4A46-9E00-E1E75B574D0E}" srcOrd="4" destOrd="0" parTransId="{9FE89E86-48CD-4860-AA11-0F7879AB525F}" sibTransId="{33B8443A-EA38-4789-A045-9E3A1DAE98EF}"/>
    <dgm:cxn modelId="{0D72247E-B8E3-480C-9027-269D014D2839}" type="presOf" srcId="{CD4AF9B7-3D4B-4A46-9E00-E1E75B574D0E}" destId="{54CF3211-4A6F-4856-B0A5-1770AD3694D2}" srcOrd="0" destOrd="0" presId="urn:microsoft.com/office/officeart/2008/layout/PictureLineup"/>
    <dgm:cxn modelId="{947193E5-6ABF-4BDB-8664-8504E38CC230}" type="presOf" srcId="{8685FA9B-083B-4E01-BD91-FF1E5710D5CF}" destId="{AF03052F-AC91-4FA9-B19E-464CAB432473}" srcOrd="0" destOrd="0" presId="urn:microsoft.com/office/officeart/2008/layout/PictureLineup"/>
    <dgm:cxn modelId="{4EC32C80-1E3B-4A40-B580-617F737EBF60}" srcId="{8685FA9B-083B-4E01-BD91-FF1E5710D5CF}" destId="{FE2095DD-53B9-4785-AB19-383B307A0085}" srcOrd="0" destOrd="0" parTransId="{EAEE22A6-FD42-40CA-AB75-3021510296E9}" sibTransId="{A8A8E587-2610-4681-B38D-AD1E263EE347}"/>
    <dgm:cxn modelId="{B53451B3-0E70-4BD8-BA22-A1655909E227}" type="presOf" srcId="{9BF5CA47-D65B-4478-8440-655158CC35F3}" destId="{7801A3B6-3A40-4C17-9E56-951560A7A9CE}" srcOrd="0" destOrd="0" presId="urn:microsoft.com/office/officeart/2008/layout/PictureLineup"/>
    <dgm:cxn modelId="{B30155AF-DFE1-4B3B-AC8F-6B976A13EE72}" type="presOf" srcId="{AC68AFD4-B2DA-4BA4-AF97-893B388827EE}" destId="{F388E8FA-0B3D-490E-8E9A-7679BDC3DD5A}" srcOrd="0" destOrd="0" presId="urn:microsoft.com/office/officeart/2008/layout/PictureLineup"/>
    <dgm:cxn modelId="{DD9A30AB-13F2-412A-887E-1D963D2BEE8B}" type="presParOf" srcId="{AF03052F-AC91-4FA9-B19E-464CAB432473}" destId="{D4CC556A-3EAF-45BB-841B-11005C93A3A0}" srcOrd="0" destOrd="0" presId="urn:microsoft.com/office/officeart/2008/layout/PictureLineup"/>
    <dgm:cxn modelId="{E0334474-1254-4951-BE28-10EF7DE5898F}" type="presParOf" srcId="{D4CC556A-3EAF-45BB-841B-11005C93A3A0}" destId="{38E8FC69-7DC6-4B15-BFCC-AC6FA281DDB7}" srcOrd="0" destOrd="0" presId="urn:microsoft.com/office/officeart/2008/layout/PictureLineup"/>
    <dgm:cxn modelId="{48F12B70-10F5-41C1-9F4A-C58F19527D51}" type="presParOf" srcId="{D4CC556A-3EAF-45BB-841B-11005C93A3A0}" destId="{588B734F-8197-44EF-8169-1E84F3368544}" srcOrd="1" destOrd="0" presId="urn:microsoft.com/office/officeart/2008/layout/PictureLineup"/>
    <dgm:cxn modelId="{2A054FD7-56DF-4ABD-9ACD-C49CAAC65255}" type="presParOf" srcId="{D4CC556A-3EAF-45BB-841B-11005C93A3A0}" destId="{D7791D44-9FD3-4167-A634-AE7858AF9085}" srcOrd="2" destOrd="0" presId="urn:microsoft.com/office/officeart/2008/layout/PictureLineup"/>
    <dgm:cxn modelId="{5C6ED512-DB1A-4F36-B155-214E825BE323}" type="presParOf" srcId="{AF03052F-AC91-4FA9-B19E-464CAB432473}" destId="{6E055827-0D28-4E6E-A98C-CB95AA3B6EE4}" srcOrd="1" destOrd="0" presId="urn:microsoft.com/office/officeart/2008/layout/PictureLineup"/>
    <dgm:cxn modelId="{798C7FB4-05AD-469D-89AD-EF47DEB69C63}" type="presParOf" srcId="{AF03052F-AC91-4FA9-B19E-464CAB432473}" destId="{7B5347FE-A947-4858-B1F1-A20D19F1D54B}" srcOrd="2" destOrd="0" presId="urn:microsoft.com/office/officeart/2008/layout/PictureLineup"/>
    <dgm:cxn modelId="{B86848ED-CF0B-429B-A520-8D0D3210CDC3}" type="presParOf" srcId="{7B5347FE-A947-4858-B1F1-A20D19F1D54B}" destId="{B25A6479-67B8-4852-A704-FA13E7FF4343}" srcOrd="0" destOrd="0" presId="urn:microsoft.com/office/officeart/2008/layout/PictureLineup"/>
    <dgm:cxn modelId="{5E9D1C30-7E08-497D-9D2C-2548E63FD9BA}" type="presParOf" srcId="{7B5347FE-A947-4858-B1F1-A20D19F1D54B}" destId="{67693BBB-E36A-4E69-B4E0-7D7CB55BE0CE}" srcOrd="1" destOrd="0" presId="urn:microsoft.com/office/officeart/2008/layout/PictureLineup"/>
    <dgm:cxn modelId="{F41FEADF-45F6-4761-88C4-DF4DC16D5638}" type="presParOf" srcId="{7B5347FE-A947-4858-B1F1-A20D19F1D54B}" destId="{F388E8FA-0B3D-490E-8E9A-7679BDC3DD5A}" srcOrd="2" destOrd="0" presId="urn:microsoft.com/office/officeart/2008/layout/PictureLineup"/>
    <dgm:cxn modelId="{4CA6D8BC-1EDA-4E7D-9A01-2F3FE3AC0127}" type="presParOf" srcId="{AF03052F-AC91-4FA9-B19E-464CAB432473}" destId="{E0680068-A02A-462E-81C1-DAC66055E91E}" srcOrd="3" destOrd="0" presId="urn:microsoft.com/office/officeart/2008/layout/PictureLineup"/>
    <dgm:cxn modelId="{2B9BD1E1-66EA-43D2-895E-B82C84BDF7A5}" type="presParOf" srcId="{AF03052F-AC91-4FA9-B19E-464CAB432473}" destId="{30E41D2C-87A4-42C7-BF24-0E884986532D}" srcOrd="4" destOrd="0" presId="urn:microsoft.com/office/officeart/2008/layout/PictureLineup"/>
    <dgm:cxn modelId="{4FF5F999-E5C3-41E8-AABE-2C5215F667DC}" type="presParOf" srcId="{30E41D2C-87A4-42C7-BF24-0E884986532D}" destId="{26732E72-1579-43CF-83CC-AA7807C33655}" srcOrd="0" destOrd="0" presId="urn:microsoft.com/office/officeart/2008/layout/PictureLineup"/>
    <dgm:cxn modelId="{5B87C02C-2568-41F7-8AAC-538002548783}" type="presParOf" srcId="{30E41D2C-87A4-42C7-BF24-0E884986532D}" destId="{DB49DEDA-D173-4214-A8E8-66B07DC80939}" srcOrd="1" destOrd="0" presId="urn:microsoft.com/office/officeart/2008/layout/PictureLineup"/>
    <dgm:cxn modelId="{D563841F-1CED-4C54-BA63-828DC3DAE1C9}" type="presParOf" srcId="{30E41D2C-87A4-42C7-BF24-0E884986532D}" destId="{7801A3B6-3A40-4C17-9E56-951560A7A9CE}" srcOrd="2" destOrd="0" presId="urn:microsoft.com/office/officeart/2008/layout/PictureLineup"/>
    <dgm:cxn modelId="{6CBF877F-91A0-48E3-946C-BF1058FA7E96}" type="presParOf" srcId="{AF03052F-AC91-4FA9-B19E-464CAB432473}" destId="{9FCA26DB-808C-4E27-B4D0-9740264ED5D9}" srcOrd="5" destOrd="0" presId="urn:microsoft.com/office/officeart/2008/layout/PictureLineup"/>
    <dgm:cxn modelId="{B30FF7E1-5FB6-4B75-8154-71421A2989FD}" type="presParOf" srcId="{AF03052F-AC91-4FA9-B19E-464CAB432473}" destId="{CFB30AA0-EB94-4753-B18C-32664A63D28A}" srcOrd="6" destOrd="0" presId="urn:microsoft.com/office/officeart/2008/layout/PictureLineup"/>
    <dgm:cxn modelId="{6324BDD0-35CC-4309-8150-BCE65B62BDEB}" type="presParOf" srcId="{CFB30AA0-EB94-4753-B18C-32664A63D28A}" destId="{6BD72A25-4D58-46C4-806A-9CA3B372FDAD}" srcOrd="0" destOrd="0" presId="urn:microsoft.com/office/officeart/2008/layout/PictureLineup"/>
    <dgm:cxn modelId="{AD2718C5-A20F-4D65-90C4-BF1D35E72ECA}" type="presParOf" srcId="{CFB30AA0-EB94-4753-B18C-32664A63D28A}" destId="{3D3B0175-E062-4347-9A0D-481091BB5D4A}" srcOrd="1" destOrd="0" presId="urn:microsoft.com/office/officeart/2008/layout/PictureLineup"/>
    <dgm:cxn modelId="{01F9D988-F382-42D3-864F-EE6771589028}" type="presParOf" srcId="{CFB30AA0-EB94-4753-B18C-32664A63D28A}" destId="{1262AAB6-3AA1-4C45-B9B4-5931E5E5496E}" srcOrd="2" destOrd="0" presId="urn:microsoft.com/office/officeart/2008/layout/PictureLineup"/>
    <dgm:cxn modelId="{6B0C5CD4-456E-45B5-9949-391174C1663D}" type="presParOf" srcId="{AF03052F-AC91-4FA9-B19E-464CAB432473}" destId="{6BD39304-AB6B-46DD-B1A5-4E8A407BD682}" srcOrd="7" destOrd="0" presId="urn:microsoft.com/office/officeart/2008/layout/PictureLineup"/>
    <dgm:cxn modelId="{EB3F20EB-CC50-4D70-9602-0CD9A0549CF7}" type="presParOf" srcId="{AF03052F-AC91-4FA9-B19E-464CAB432473}" destId="{E3EC9F06-3F51-4E05-B132-7151CABCB769}" srcOrd="8" destOrd="0" presId="urn:microsoft.com/office/officeart/2008/layout/PictureLineup"/>
    <dgm:cxn modelId="{15C8B867-AEA2-4ACA-A737-6A351C802268}" type="presParOf" srcId="{E3EC9F06-3F51-4E05-B132-7151CABCB769}" destId="{C55FA3EA-AC64-4D7D-90A1-92BE8CA72180}" srcOrd="0" destOrd="0" presId="urn:microsoft.com/office/officeart/2008/layout/PictureLineup"/>
    <dgm:cxn modelId="{24336661-FEB9-47BF-A330-0EA45765F9AD}" type="presParOf" srcId="{E3EC9F06-3F51-4E05-B132-7151CABCB769}" destId="{BD31133F-5EF3-48F8-A7F4-879DBFE3AF1C}" srcOrd="1" destOrd="0" presId="urn:microsoft.com/office/officeart/2008/layout/PictureLineup"/>
    <dgm:cxn modelId="{3C828099-136E-4FCD-8156-9217B2696A66}" type="presParOf" srcId="{E3EC9F06-3F51-4E05-B132-7151CABCB769}" destId="{54CF3211-4A6F-4856-B0A5-1770AD3694D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D37F8-4D76-499D-8B4E-319B7D1570EF}">
      <dsp:nvSpPr>
        <dsp:cNvPr id="0" name=""/>
        <dsp:cNvSpPr/>
      </dsp:nvSpPr>
      <dsp:spPr>
        <a:xfrm>
          <a:off x="2808091" y="1392474"/>
          <a:ext cx="2504329" cy="25044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Skill India</a:t>
          </a:r>
        </a:p>
      </dsp:txBody>
      <dsp:txXfrm>
        <a:off x="3174841" y="1759243"/>
        <a:ext cx="1770829" cy="1770915"/>
      </dsp:txXfrm>
    </dsp:sp>
    <dsp:sp modelId="{750CE17E-33BB-40A9-A85E-B981E71AAA44}">
      <dsp:nvSpPr>
        <dsp:cNvPr id="0" name=""/>
        <dsp:cNvSpPr/>
      </dsp:nvSpPr>
      <dsp:spPr>
        <a:xfrm>
          <a:off x="1516643" y="0"/>
          <a:ext cx="5048315" cy="526256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B3527-C267-4C66-9DE8-05EDE6249093}">
      <dsp:nvSpPr>
        <dsp:cNvPr id="0" name=""/>
        <dsp:cNvSpPr/>
      </dsp:nvSpPr>
      <dsp:spPr>
        <a:xfrm>
          <a:off x="5233856" y="443634"/>
          <a:ext cx="1341578" cy="134195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9CCEF-D7FF-439B-8CA7-ACEB78CF0574}">
      <dsp:nvSpPr>
        <dsp:cNvPr id="0" name=""/>
        <dsp:cNvSpPr/>
      </dsp:nvSpPr>
      <dsp:spPr>
        <a:xfrm>
          <a:off x="6677194" y="465210"/>
          <a:ext cx="1795754" cy="12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4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PMKVY</a:t>
          </a:r>
        </a:p>
      </dsp:txBody>
      <dsp:txXfrm>
        <a:off x="6677194" y="465210"/>
        <a:ext cx="1795754" cy="1298800"/>
      </dsp:txXfrm>
    </dsp:sp>
    <dsp:sp modelId="{45ADAAD4-7ABE-4589-A8BF-5010D9DEAB40}">
      <dsp:nvSpPr>
        <dsp:cNvPr id="0" name=""/>
        <dsp:cNvSpPr/>
      </dsp:nvSpPr>
      <dsp:spPr>
        <a:xfrm>
          <a:off x="5752380" y="1970303"/>
          <a:ext cx="1341578" cy="134195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C43F3-B058-40D1-B0C2-D6EFAF8391F0}">
      <dsp:nvSpPr>
        <dsp:cNvPr id="0" name=""/>
        <dsp:cNvSpPr/>
      </dsp:nvSpPr>
      <dsp:spPr>
        <a:xfrm>
          <a:off x="7203201" y="1989248"/>
          <a:ext cx="1795754" cy="12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4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Din Dayal</a:t>
          </a:r>
          <a:endParaRPr lang="en-US" sz="34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7203201" y="1989248"/>
        <a:ext cx="1795754" cy="1298800"/>
      </dsp:txXfrm>
    </dsp:sp>
    <dsp:sp modelId="{978FC401-96EC-4E7C-8CF8-6A985E8384FD}">
      <dsp:nvSpPr>
        <dsp:cNvPr id="0" name=""/>
        <dsp:cNvSpPr/>
      </dsp:nvSpPr>
      <dsp:spPr>
        <a:xfrm>
          <a:off x="5233856" y="3518549"/>
          <a:ext cx="1341578" cy="134195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BE85C-A141-4506-A191-BB258EF6BDBD}">
      <dsp:nvSpPr>
        <dsp:cNvPr id="0" name=""/>
        <dsp:cNvSpPr/>
      </dsp:nvSpPr>
      <dsp:spPr>
        <a:xfrm>
          <a:off x="6677194" y="3545914"/>
          <a:ext cx="1795754" cy="12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4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Minorities</a:t>
          </a:r>
          <a:endParaRPr lang="en-US" sz="34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6677194" y="3545914"/>
        <a:ext cx="1795754" cy="12988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8FC69-7DC6-4B15-BFCC-AC6FA281DDB7}">
      <dsp:nvSpPr>
        <dsp:cNvPr id="0" name=""/>
        <dsp:cNvSpPr/>
      </dsp:nvSpPr>
      <dsp:spPr>
        <a:xfrm>
          <a:off x="1265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B734F-8197-44EF-8169-1E84F3368544}">
      <dsp:nvSpPr>
        <dsp:cNvPr id="0" name=""/>
        <dsp:cNvSpPr/>
      </dsp:nvSpPr>
      <dsp:spPr>
        <a:xfrm>
          <a:off x="1265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91D44-9FD3-4167-A634-AE7858AF9085}">
      <dsp:nvSpPr>
        <dsp:cNvPr id="0" name=""/>
        <dsp:cNvSpPr/>
      </dsp:nvSpPr>
      <dsp:spPr>
        <a:xfrm>
          <a:off x="1265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Simplify Processes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1265" y="2631281"/>
        <a:ext cx="2101941" cy="2101941"/>
      </dsp:txXfrm>
    </dsp:sp>
    <dsp:sp modelId="{B25A6479-67B8-4852-A704-FA13E7FF4343}">
      <dsp:nvSpPr>
        <dsp:cNvPr id="0" name=""/>
        <dsp:cNvSpPr/>
      </dsp:nvSpPr>
      <dsp:spPr>
        <a:xfrm>
          <a:off x="2104047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93BBB-E36A-4E69-B4E0-7D7CB55BE0CE}">
      <dsp:nvSpPr>
        <dsp:cNvPr id="0" name=""/>
        <dsp:cNvSpPr/>
      </dsp:nvSpPr>
      <dsp:spPr>
        <a:xfrm>
          <a:off x="2104047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8E8FA-0B3D-490E-8E9A-7679BDC3DD5A}">
      <dsp:nvSpPr>
        <dsp:cNvPr id="0" name=""/>
        <dsp:cNvSpPr/>
      </dsp:nvSpPr>
      <dsp:spPr>
        <a:xfrm>
          <a:off x="2104047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IPR protection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2104047" y="2631281"/>
        <a:ext cx="2101941" cy="2101941"/>
      </dsp:txXfrm>
    </dsp:sp>
    <dsp:sp modelId="{26732E72-1579-43CF-83CC-AA7807C33655}">
      <dsp:nvSpPr>
        <dsp:cNvPr id="0" name=""/>
        <dsp:cNvSpPr/>
      </dsp:nvSpPr>
      <dsp:spPr>
        <a:xfrm>
          <a:off x="4206829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9DEDA-D173-4214-A8E8-66B07DC80939}">
      <dsp:nvSpPr>
        <dsp:cNvPr id="0" name=""/>
        <dsp:cNvSpPr/>
      </dsp:nvSpPr>
      <dsp:spPr>
        <a:xfrm>
          <a:off x="4206829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1A3B6-3A40-4C17-9E56-951560A7A9CE}">
      <dsp:nvSpPr>
        <dsp:cNvPr id="0" name=""/>
        <dsp:cNvSpPr/>
      </dsp:nvSpPr>
      <dsp:spPr>
        <a:xfrm>
          <a:off x="4206829" y="2631281"/>
          <a:ext cx="2101941" cy="2101941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Focus 30 Sectors</a:t>
          </a:r>
        </a:p>
      </dsp:txBody>
      <dsp:txXfrm>
        <a:off x="4206829" y="2631281"/>
        <a:ext cx="2101941" cy="2101941"/>
      </dsp:txXfrm>
    </dsp:sp>
    <dsp:sp modelId="{6BD72A25-4D58-46C4-806A-9CA3B372FDAD}">
      <dsp:nvSpPr>
        <dsp:cNvPr id="0" name=""/>
        <dsp:cNvSpPr/>
      </dsp:nvSpPr>
      <dsp:spPr>
        <a:xfrm>
          <a:off x="6309610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B0175-E062-4347-9A0D-481091BB5D4A}">
      <dsp:nvSpPr>
        <dsp:cNvPr id="0" name=""/>
        <dsp:cNvSpPr/>
      </dsp:nvSpPr>
      <dsp:spPr>
        <a:xfrm>
          <a:off x="6309610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2AAB6-3AA1-4C45-B9B4-5931E5E5496E}">
      <dsp:nvSpPr>
        <dsp:cNvPr id="0" name=""/>
        <dsp:cNvSpPr/>
      </dsp:nvSpPr>
      <dsp:spPr>
        <a:xfrm>
          <a:off x="6309610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Infra. ▲</a:t>
          </a:r>
        </a:p>
      </dsp:txBody>
      <dsp:txXfrm>
        <a:off x="6309610" y="2631281"/>
        <a:ext cx="2101941" cy="2101941"/>
      </dsp:txXfrm>
    </dsp:sp>
    <dsp:sp modelId="{C55FA3EA-AC64-4D7D-90A1-92BE8CA72180}">
      <dsp:nvSpPr>
        <dsp:cNvPr id="0" name=""/>
        <dsp:cNvSpPr/>
      </dsp:nvSpPr>
      <dsp:spPr>
        <a:xfrm>
          <a:off x="8412392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1133F-5EF3-48F8-A7F4-879DBFE3AF1C}">
      <dsp:nvSpPr>
        <dsp:cNvPr id="0" name=""/>
        <dsp:cNvSpPr/>
      </dsp:nvSpPr>
      <dsp:spPr>
        <a:xfrm>
          <a:off x="8412392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F3211-4A6F-4856-B0A5-1770AD3694D2}">
      <dsp:nvSpPr>
        <dsp:cNvPr id="0" name=""/>
        <dsp:cNvSpPr/>
      </dsp:nvSpPr>
      <dsp:spPr>
        <a:xfrm>
          <a:off x="8412392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Open New Sectors (FDI)</a:t>
          </a:r>
        </a:p>
      </dsp:txBody>
      <dsp:txXfrm>
        <a:off x="8412392" y="2631281"/>
        <a:ext cx="2101941" cy="21019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8FC69-7DC6-4B15-BFCC-AC6FA281DDB7}">
      <dsp:nvSpPr>
        <dsp:cNvPr id="0" name=""/>
        <dsp:cNvSpPr/>
      </dsp:nvSpPr>
      <dsp:spPr>
        <a:xfrm>
          <a:off x="1265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B734F-8197-44EF-8169-1E84F3368544}">
      <dsp:nvSpPr>
        <dsp:cNvPr id="0" name=""/>
        <dsp:cNvSpPr/>
      </dsp:nvSpPr>
      <dsp:spPr>
        <a:xfrm>
          <a:off x="1265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91D44-9FD3-4167-A634-AE7858AF9085}">
      <dsp:nvSpPr>
        <dsp:cNvPr id="0" name=""/>
        <dsp:cNvSpPr/>
      </dsp:nvSpPr>
      <dsp:spPr>
        <a:xfrm>
          <a:off x="1265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strike="sngStrike" kern="1200" dirty="0" smtClean="0">
              <a:latin typeface="Franklin Gothic Medium Cond" panose="020B0606030402020204" pitchFamily="34" charset="0"/>
            </a:rPr>
            <a:t>Simplify Processes</a:t>
          </a:r>
          <a:endParaRPr lang="en-US" sz="3700" strike="sngStrike" kern="1200" dirty="0">
            <a:latin typeface="Franklin Gothic Medium Cond" panose="020B0606030402020204" pitchFamily="34" charset="0"/>
          </a:endParaRPr>
        </a:p>
      </dsp:txBody>
      <dsp:txXfrm>
        <a:off x="1265" y="2631281"/>
        <a:ext cx="2101941" cy="2101941"/>
      </dsp:txXfrm>
    </dsp:sp>
    <dsp:sp modelId="{B25A6479-67B8-4852-A704-FA13E7FF4343}">
      <dsp:nvSpPr>
        <dsp:cNvPr id="0" name=""/>
        <dsp:cNvSpPr/>
      </dsp:nvSpPr>
      <dsp:spPr>
        <a:xfrm>
          <a:off x="2104047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93BBB-E36A-4E69-B4E0-7D7CB55BE0CE}">
      <dsp:nvSpPr>
        <dsp:cNvPr id="0" name=""/>
        <dsp:cNvSpPr/>
      </dsp:nvSpPr>
      <dsp:spPr>
        <a:xfrm>
          <a:off x="2104047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8E8FA-0B3D-490E-8E9A-7679BDC3DD5A}">
      <dsp:nvSpPr>
        <dsp:cNvPr id="0" name=""/>
        <dsp:cNvSpPr/>
      </dsp:nvSpPr>
      <dsp:spPr>
        <a:xfrm>
          <a:off x="2104047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strike="sngStrike" kern="1200" dirty="0" smtClean="0">
              <a:latin typeface="Franklin Gothic Medium Cond" panose="020B0606030402020204" pitchFamily="34" charset="0"/>
            </a:rPr>
            <a:t>IPR protection</a:t>
          </a:r>
          <a:endParaRPr lang="en-US" sz="3700" strike="sngStrike" kern="1200" dirty="0">
            <a:latin typeface="Franklin Gothic Medium Cond" panose="020B0606030402020204" pitchFamily="34" charset="0"/>
          </a:endParaRPr>
        </a:p>
      </dsp:txBody>
      <dsp:txXfrm>
        <a:off x="2104047" y="2631281"/>
        <a:ext cx="2101941" cy="2101941"/>
      </dsp:txXfrm>
    </dsp:sp>
    <dsp:sp modelId="{26732E72-1579-43CF-83CC-AA7807C33655}">
      <dsp:nvSpPr>
        <dsp:cNvPr id="0" name=""/>
        <dsp:cNvSpPr/>
      </dsp:nvSpPr>
      <dsp:spPr>
        <a:xfrm>
          <a:off x="4206829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9DEDA-D173-4214-A8E8-66B07DC80939}">
      <dsp:nvSpPr>
        <dsp:cNvPr id="0" name=""/>
        <dsp:cNvSpPr/>
      </dsp:nvSpPr>
      <dsp:spPr>
        <a:xfrm>
          <a:off x="4206829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1A3B6-3A40-4C17-9E56-951560A7A9CE}">
      <dsp:nvSpPr>
        <dsp:cNvPr id="0" name=""/>
        <dsp:cNvSpPr/>
      </dsp:nvSpPr>
      <dsp:spPr>
        <a:xfrm>
          <a:off x="4206829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strike="sngStrike" kern="1200" dirty="0" smtClean="0">
              <a:latin typeface="Franklin Gothic Medium Cond" panose="020B0606030402020204" pitchFamily="34" charset="0"/>
            </a:rPr>
            <a:t>Focus 30 Sectors</a:t>
          </a:r>
        </a:p>
      </dsp:txBody>
      <dsp:txXfrm>
        <a:off x="4206829" y="2631281"/>
        <a:ext cx="2101941" cy="2101941"/>
      </dsp:txXfrm>
    </dsp:sp>
    <dsp:sp modelId="{6BD72A25-4D58-46C4-806A-9CA3B372FDAD}">
      <dsp:nvSpPr>
        <dsp:cNvPr id="0" name=""/>
        <dsp:cNvSpPr/>
      </dsp:nvSpPr>
      <dsp:spPr>
        <a:xfrm>
          <a:off x="6309610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B0175-E062-4347-9A0D-481091BB5D4A}">
      <dsp:nvSpPr>
        <dsp:cNvPr id="0" name=""/>
        <dsp:cNvSpPr/>
      </dsp:nvSpPr>
      <dsp:spPr>
        <a:xfrm>
          <a:off x="6309610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2AAB6-3AA1-4C45-B9B4-5931E5E5496E}">
      <dsp:nvSpPr>
        <dsp:cNvPr id="0" name=""/>
        <dsp:cNvSpPr/>
      </dsp:nvSpPr>
      <dsp:spPr>
        <a:xfrm>
          <a:off x="6309610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Infra. ▲</a:t>
          </a:r>
        </a:p>
      </dsp:txBody>
      <dsp:txXfrm>
        <a:off x="6309610" y="2631281"/>
        <a:ext cx="2101941" cy="2101941"/>
      </dsp:txXfrm>
    </dsp:sp>
    <dsp:sp modelId="{C55FA3EA-AC64-4D7D-90A1-92BE8CA72180}">
      <dsp:nvSpPr>
        <dsp:cNvPr id="0" name=""/>
        <dsp:cNvSpPr/>
      </dsp:nvSpPr>
      <dsp:spPr>
        <a:xfrm>
          <a:off x="8412392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1133F-5EF3-48F8-A7F4-879DBFE3AF1C}">
      <dsp:nvSpPr>
        <dsp:cNvPr id="0" name=""/>
        <dsp:cNvSpPr/>
      </dsp:nvSpPr>
      <dsp:spPr>
        <a:xfrm>
          <a:off x="8412392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F3211-4A6F-4856-B0A5-1770AD3694D2}">
      <dsp:nvSpPr>
        <dsp:cNvPr id="0" name=""/>
        <dsp:cNvSpPr/>
      </dsp:nvSpPr>
      <dsp:spPr>
        <a:xfrm>
          <a:off x="8412392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Open New Sectors (FDI)</a:t>
          </a:r>
        </a:p>
      </dsp:txBody>
      <dsp:txXfrm>
        <a:off x="8412392" y="2631281"/>
        <a:ext cx="2101941" cy="210194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0834B-86DD-41FF-8AC6-483D4DCC5305}">
      <dsp:nvSpPr>
        <dsp:cNvPr id="0" name=""/>
        <dsp:cNvSpPr/>
      </dsp:nvSpPr>
      <dsp:spPr>
        <a:xfrm>
          <a:off x="0" y="1388508"/>
          <a:ext cx="3750397" cy="291607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4897A-2559-485A-9E87-6CCDCD6799C8}">
      <dsp:nvSpPr>
        <dsp:cNvPr id="0" name=""/>
        <dsp:cNvSpPr/>
      </dsp:nvSpPr>
      <dsp:spPr>
        <a:xfrm>
          <a:off x="150015" y="2176832"/>
          <a:ext cx="2887805" cy="287020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150015" y="2176832"/>
        <a:ext cx="2887805" cy="2870201"/>
      </dsp:txXfrm>
    </dsp:sp>
    <dsp:sp modelId="{FB6A9BB0-2EB1-4F2A-A8DA-3C71EB25E50F}">
      <dsp:nvSpPr>
        <dsp:cNvPr id="0" name=""/>
        <dsp:cNvSpPr/>
      </dsp:nvSpPr>
      <dsp:spPr>
        <a:xfrm>
          <a:off x="3104601" y="215528"/>
          <a:ext cx="1291590" cy="129159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514CB-7F21-4BA8-8D8C-2F92FA0DF878}">
      <dsp:nvSpPr>
        <dsp:cNvPr id="0" name=""/>
        <dsp:cNvSpPr/>
      </dsp:nvSpPr>
      <dsp:spPr>
        <a:xfrm>
          <a:off x="4396192" y="215528"/>
          <a:ext cx="6119407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20" tIns="73660" rIns="147320" bIns="7366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strike="sngStrike" kern="1200" dirty="0" smtClean="0">
              <a:latin typeface="Franklin Gothic Medium Cond" panose="020B0606030402020204" pitchFamily="34" charset="0"/>
            </a:rPr>
            <a:t>Why?</a:t>
          </a:r>
          <a:endParaRPr lang="en-US" sz="5800" strike="sngStrike" kern="1200" dirty="0">
            <a:latin typeface="Franklin Gothic Medium Cond" panose="020B0606030402020204" pitchFamily="34" charset="0"/>
          </a:endParaRPr>
        </a:p>
      </dsp:txBody>
      <dsp:txXfrm>
        <a:off x="4396192" y="215528"/>
        <a:ext cx="6119407" cy="1291590"/>
      </dsp:txXfrm>
    </dsp:sp>
    <dsp:sp modelId="{3443E67E-C748-4A9F-9475-35E952AFF93D}">
      <dsp:nvSpPr>
        <dsp:cNvPr id="0" name=""/>
        <dsp:cNvSpPr/>
      </dsp:nvSpPr>
      <dsp:spPr>
        <a:xfrm>
          <a:off x="3104601" y="1739605"/>
          <a:ext cx="1291590" cy="129159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F9CE1-8175-4FC4-9F1A-A49F4D34AD5F}">
      <dsp:nvSpPr>
        <dsp:cNvPr id="0" name=""/>
        <dsp:cNvSpPr/>
      </dsp:nvSpPr>
      <dsp:spPr>
        <a:xfrm>
          <a:off x="4396192" y="1739605"/>
          <a:ext cx="6119407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20" tIns="73660" rIns="147320" bIns="7366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strike="sngStrike" kern="1200" dirty="0" smtClean="0">
              <a:latin typeface="Franklin Gothic Medium Cond" panose="020B0606030402020204" pitchFamily="34" charset="0"/>
            </a:rPr>
            <a:t>How</a:t>
          </a:r>
          <a:r>
            <a:rPr lang="en-US" sz="5800" strike="sngStrike" kern="1200" dirty="0" smtClean="0">
              <a:latin typeface="Franklin Gothic Medium Cond" panose="020B0606030402020204" pitchFamily="34" charset="0"/>
            </a:rPr>
            <a:t>? 5 pillars</a:t>
          </a:r>
          <a:endParaRPr lang="en-US" sz="5800" strike="sngStrike" kern="1200" dirty="0">
            <a:latin typeface="Franklin Gothic Medium Cond" panose="020B0606030402020204" pitchFamily="34" charset="0"/>
          </a:endParaRPr>
        </a:p>
      </dsp:txBody>
      <dsp:txXfrm>
        <a:off x="4396192" y="1739605"/>
        <a:ext cx="6119407" cy="1291590"/>
      </dsp:txXfrm>
    </dsp:sp>
    <dsp:sp modelId="{F60C4A3C-B854-4CE8-A8CF-25C1579661A7}">
      <dsp:nvSpPr>
        <dsp:cNvPr id="0" name=""/>
        <dsp:cNvSpPr/>
      </dsp:nvSpPr>
      <dsp:spPr>
        <a:xfrm>
          <a:off x="3104601" y="3263682"/>
          <a:ext cx="1291590" cy="129159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F55C-96D3-4248-A06D-FBB59EA853CF}">
      <dsp:nvSpPr>
        <dsp:cNvPr id="0" name=""/>
        <dsp:cNvSpPr/>
      </dsp:nvSpPr>
      <dsp:spPr>
        <a:xfrm>
          <a:off x="4396192" y="3263682"/>
          <a:ext cx="6119407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20" tIns="73660" rIns="147320" bIns="7366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>
              <a:latin typeface="Franklin Gothic Medium Cond" panose="020B0606030402020204" pitchFamily="34" charset="0"/>
            </a:rPr>
            <a:t>3 Policy </a:t>
          </a:r>
          <a:r>
            <a:rPr lang="en-US" sz="5800" kern="1200" dirty="0" smtClean="0">
              <a:latin typeface="Franklin Gothic Medium Cond" panose="020B0606030402020204" pitchFamily="34" charset="0"/>
            </a:rPr>
            <a:t>interventions</a:t>
          </a:r>
          <a:endParaRPr lang="en-US" sz="5800" kern="1200" dirty="0">
            <a:latin typeface="Franklin Gothic Medium Cond" panose="020B0606030402020204" pitchFamily="34" charset="0"/>
          </a:endParaRPr>
        </a:p>
      </dsp:txBody>
      <dsp:txXfrm>
        <a:off x="4396192" y="3263682"/>
        <a:ext cx="6119407" cy="129159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16FEE-9C63-4024-9AA0-917296295BCC}">
      <dsp:nvSpPr>
        <dsp:cNvPr id="0" name=""/>
        <dsp:cNvSpPr/>
      </dsp:nvSpPr>
      <dsp:spPr>
        <a:xfrm>
          <a:off x="2097368" y="0"/>
          <a:ext cx="5262563" cy="5262563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05E563-9F58-4961-8B94-CCA5071FA581}">
      <dsp:nvSpPr>
        <dsp:cNvPr id="0" name=""/>
        <dsp:cNvSpPr/>
      </dsp:nvSpPr>
      <dsp:spPr>
        <a:xfrm>
          <a:off x="4459734" y="529082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Protectionism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589894"/>
        <a:ext cx="3836873" cy="1124123"/>
      </dsp:txXfrm>
    </dsp:sp>
    <dsp:sp modelId="{E7A0C5B0-21ED-4A69-B9ED-2DA77C9B4A45}">
      <dsp:nvSpPr>
        <dsp:cNvPr id="0" name=""/>
        <dsp:cNvSpPr/>
      </dsp:nvSpPr>
      <dsp:spPr>
        <a:xfrm>
          <a:off x="4459734" y="1930548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Industrial Policy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1991360"/>
        <a:ext cx="3836873" cy="1124123"/>
      </dsp:txXfrm>
    </dsp:sp>
    <dsp:sp modelId="{9309C086-ED18-4C5C-9CCE-46F1BC7D906B}">
      <dsp:nvSpPr>
        <dsp:cNvPr id="0" name=""/>
        <dsp:cNvSpPr/>
      </dsp:nvSpPr>
      <dsp:spPr>
        <a:xfrm>
          <a:off x="4459734" y="3332014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Ease of Doing Biz.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3392826"/>
        <a:ext cx="3836873" cy="11241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16FEE-9C63-4024-9AA0-917296295BCC}">
      <dsp:nvSpPr>
        <dsp:cNvPr id="0" name=""/>
        <dsp:cNvSpPr/>
      </dsp:nvSpPr>
      <dsp:spPr>
        <a:xfrm>
          <a:off x="2097368" y="0"/>
          <a:ext cx="5262563" cy="5262563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05E563-9F58-4961-8B94-CCA5071FA581}">
      <dsp:nvSpPr>
        <dsp:cNvPr id="0" name=""/>
        <dsp:cNvSpPr/>
      </dsp:nvSpPr>
      <dsp:spPr>
        <a:xfrm>
          <a:off x="4459734" y="529082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Protectionism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589894"/>
        <a:ext cx="3836873" cy="1124123"/>
      </dsp:txXfrm>
    </dsp:sp>
    <dsp:sp modelId="{E7A0C5B0-21ED-4A69-B9ED-2DA77C9B4A45}">
      <dsp:nvSpPr>
        <dsp:cNvPr id="0" name=""/>
        <dsp:cNvSpPr/>
      </dsp:nvSpPr>
      <dsp:spPr>
        <a:xfrm>
          <a:off x="4459734" y="1930548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Industrial Policy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1991360"/>
        <a:ext cx="3836873" cy="1124123"/>
      </dsp:txXfrm>
    </dsp:sp>
    <dsp:sp modelId="{9309C086-ED18-4C5C-9CCE-46F1BC7D906B}">
      <dsp:nvSpPr>
        <dsp:cNvPr id="0" name=""/>
        <dsp:cNvSpPr/>
      </dsp:nvSpPr>
      <dsp:spPr>
        <a:xfrm>
          <a:off x="4459734" y="3332014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Ease of Doing Biz.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3392826"/>
        <a:ext cx="3836873" cy="11241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16FEE-9C63-4024-9AA0-917296295BCC}">
      <dsp:nvSpPr>
        <dsp:cNvPr id="0" name=""/>
        <dsp:cNvSpPr/>
      </dsp:nvSpPr>
      <dsp:spPr>
        <a:xfrm>
          <a:off x="2097368" y="0"/>
          <a:ext cx="5262563" cy="5262563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05E563-9F58-4961-8B94-CCA5071FA581}">
      <dsp:nvSpPr>
        <dsp:cNvPr id="0" name=""/>
        <dsp:cNvSpPr/>
      </dsp:nvSpPr>
      <dsp:spPr>
        <a:xfrm>
          <a:off x="4459734" y="529082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Protectionism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589894"/>
        <a:ext cx="3836873" cy="1124123"/>
      </dsp:txXfrm>
    </dsp:sp>
    <dsp:sp modelId="{E7A0C5B0-21ED-4A69-B9ED-2DA77C9B4A45}">
      <dsp:nvSpPr>
        <dsp:cNvPr id="0" name=""/>
        <dsp:cNvSpPr/>
      </dsp:nvSpPr>
      <dsp:spPr>
        <a:xfrm>
          <a:off x="4459734" y="1930548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Industrial Policy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1991360"/>
        <a:ext cx="3836873" cy="1124123"/>
      </dsp:txXfrm>
    </dsp:sp>
    <dsp:sp modelId="{9309C086-ED18-4C5C-9CCE-46F1BC7D906B}">
      <dsp:nvSpPr>
        <dsp:cNvPr id="0" name=""/>
        <dsp:cNvSpPr/>
      </dsp:nvSpPr>
      <dsp:spPr>
        <a:xfrm>
          <a:off x="4459734" y="3332014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Ease of Doing Biz.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3392826"/>
        <a:ext cx="3836873" cy="11241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16FEE-9C63-4024-9AA0-917296295BCC}">
      <dsp:nvSpPr>
        <dsp:cNvPr id="0" name=""/>
        <dsp:cNvSpPr/>
      </dsp:nvSpPr>
      <dsp:spPr>
        <a:xfrm>
          <a:off x="2097368" y="0"/>
          <a:ext cx="5262563" cy="5262563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05E563-9F58-4961-8B94-CCA5071FA581}">
      <dsp:nvSpPr>
        <dsp:cNvPr id="0" name=""/>
        <dsp:cNvSpPr/>
      </dsp:nvSpPr>
      <dsp:spPr>
        <a:xfrm>
          <a:off x="4459734" y="529082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Protectionism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589894"/>
        <a:ext cx="3836873" cy="1124123"/>
      </dsp:txXfrm>
    </dsp:sp>
    <dsp:sp modelId="{E7A0C5B0-21ED-4A69-B9ED-2DA77C9B4A45}">
      <dsp:nvSpPr>
        <dsp:cNvPr id="0" name=""/>
        <dsp:cNvSpPr/>
      </dsp:nvSpPr>
      <dsp:spPr>
        <a:xfrm>
          <a:off x="4459734" y="1930548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Industrial Policy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1991360"/>
        <a:ext cx="3836873" cy="1124123"/>
      </dsp:txXfrm>
    </dsp:sp>
    <dsp:sp modelId="{9309C086-ED18-4C5C-9CCE-46F1BC7D906B}">
      <dsp:nvSpPr>
        <dsp:cNvPr id="0" name=""/>
        <dsp:cNvSpPr/>
      </dsp:nvSpPr>
      <dsp:spPr>
        <a:xfrm>
          <a:off x="4459734" y="3332014"/>
          <a:ext cx="3958497" cy="12457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Ease of Doing Biz.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4520546" y="3392826"/>
        <a:ext cx="3836873" cy="11241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525AC-1078-4D01-8043-76526D9B0BDA}">
      <dsp:nvSpPr>
        <dsp:cNvPr id="0" name=""/>
        <dsp:cNvSpPr/>
      </dsp:nvSpPr>
      <dsp:spPr>
        <a:xfrm>
          <a:off x="100318" y="3077"/>
          <a:ext cx="4580889" cy="341953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205740" rIns="68580" bIns="6858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400" kern="1200" dirty="0" smtClean="0">
              <a:latin typeface="Franklin Gothic Medium Cond" panose="020B0606030402020204" pitchFamily="34" charset="0"/>
            </a:rPr>
            <a:t>Why and How</a:t>
          </a:r>
          <a:endParaRPr lang="en-US" sz="5400" kern="1200" dirty="0">
            <a:latin typeface="Franklin Gothic Medium Cond" panose="020B0606030402020204" pitchFamily="34" charset="0"/>
          </a:endParaRPr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400" kern="1200" dirty="0" smtClean="0">
              <a:latin typeface="Franklin Gothic Medium Cond" panose="020B0606030402020204" pitchFamily="34" charset="0"/>
            </a:rPr>
            <a:t>5 pillars</a:t>
          </a:r>
          <a:endParaRPr lang="en-US" sz="5400" kern="1200" dirty="0">
            <a:latin typeface="Franklin Gothic Medium Cond" panose="020B0606030402020204" pitchFamily="34" charset="0"/>
          </a:endParaRPr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400" kern="1200" dirty="0" smtClean="0">
              <a:solidFill>
                <a:srgbClr val="C00000"/>
              </a:solidFill>
              <a:latin typeface="Franklin Gothic Medium Cond" panose="020B0606030402020204" pitchFamily="34" charset="0"/>
            </a:rPr>
            <a:t>Policy intervention</a:t>
          </a:r>
          <a:endParaRPr lang="en-US" sz="5400" kern="1200" dirty="0">
            <a:solidFill>
              <a:srgbClr val="C00000"/>
            </a:solidFill>
            <a:latin typeface="Franklin Gothic Medium Cond" panose="020B0606030402020204" pitchFamily="34" charset="0"/>
          </a:endParaRPr>
        </a:p>
      </dsp:txBody>
      <dsp:txXfrm>
        <a:off x="180442" y="83201"/>
        <a:ext cx="4420641" cy="3339413"/>
      </dsp:txXfrm>
    </dsp:sp>
    <dsp:sp modelId="{969F21A0-4A78-40E4-9866-C6CFBB66F59E}">
      <dsp:nvSpPr>
        <dsp:cNvPr id="0" name=""/>
        <dsp:cNvSpPr/>
      </dsp:nvSpPr>
      <dsp:spPr>
        <a:xfrm>
          <a:off x="100318" y="3422614"/>
          <a:ext cx="4580889" cy="14704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0" rIns="71120" bIns="0" numCol="1" spcCol="1270" anchor="ctr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latin typeface="Franklin Gothic Medium Cond" panose="020B0606030402020204" pitchFamily="34" charset="0"/>
            </a:rPr>
            <a:t>Make in India</a:t>
          </a:r>
          <a:endParaRPr lang="en-US" sz="5600" kern="1200" dirty="0">
            <a:latin typeface="Franklin Gothic Medium Cond" panose="020B0606030402020204" pitchFamily="34" charset="0"/>
          </a:endParaRPr>
        </a:p>
      </dsp:txBody>
      <dsp:txXfrm>
        <a:off x="100318" y="3422614"/>
        <a:ext cx="3225978" cy="1470401"/>
      </dsp:txXfrm>
    </dsp:sp>
    <dsp:sp modelId="{FC7C6088-D580-461F-98E1-EB550992EBD1}">
      <dsp:nvSpPr>
        <dsp:cNvPr id="0" name=""/>
        <dsp:cNvSpPr/>
      </dsp:nvSpPr>
      <dsp:spPr>
        <a:xfrm>
          <a:off x="3455883" y="3656174"/>
          <a:ext cx="1603311" cy="160331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C908F-C10D-4D40-8235-F50AB13E9BF1}">
      <dsp:nvSpPr>
        <dsp:cNvPr id="0" name=""/>
        <dsp:cNvSpPr/>
      </dsp:nvSpPr>
      <dsp:spPr>
        <a:xfrm>
          <a:off x="5456405" y="3077"/>
          <a:ext cx="4580889" cy="341953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205740" rIns="68580" bIns="6858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400" kern="1200" dirty="0" smtClean="0">
              <a:latin typeface="Franklin Gothic Medium Cond" panose="020B0606030402020204" pitchFamily="34" charset="0"/>
            </a:rPr>
            <a:t>Why and How</a:t>
          </a:r>
          <a:endParaRPr lang="en-US" sz="5400" kern="1200" dirty="0">
            <a:latin typeface="Franklin Gothic Medium Cond" panose="020B0606030402020204" pitchFamily="34" charset="0"/>
          </a:endParaRPr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400" kern="1200" dirty="0" smtClean="0">
              <a:latin typeface="Franklin Gothic Medium Cond" panose="020B0606030402020204" pitchFamily="34" charset="0"/>
            </a:rPr>
            <a:t>Skill India x 3 areas</a:t>
          </a:r>
          <a:endParaRPr lang="en-US" sz="5400" kern="1200" dirty="0">
            <a:latin typeface="Franklin Gothic Medium Cond" panose="020B0606030402020204" pitchFamily="34" charset="0"/>
          </a:endParaRPr>
        </a:p>
      </dsp:txBody>
      <dsp:txXfrm>
        <a:off x="5536529" y="83201"/>
        <a:ext cx="4420641" cy="3339413"/>
      </dsp:txXfrm>
    </dsp:sp>
    <dsp:sp modelId="{BDF3B51A-FCD5-4BF3-ADA7-3BA800B252C9}">
      <dsp:nvSpPr>
        <dsp:cNvPr id="0" name=""/>
        <dsp:cNvSpPr/>
      </dsp:nvSpPr>
      <dsp:spPr>
        <a:xfrm>
          <a:off x="5456405" y="3422614"/>
          <a:ext cx="4580889" cy="14704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0" rIns="71120" bIns="0" numCol="1" spcCol="1270" anchor="ctr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latin typeface="Franklin Gothic Medium Cond" panose="020B0606030402020204" pitchFamily="34" charset="0"/>
            </a:rPr>
            <a:t>Skill India</a:t>
          </a:r>
          <a:endParaRPr lang="en-US" sz="5600" kern="1200" dirty="0">
            <a:latin typeface="Franklin Gothic Medium Cond" panose="020B0606030402020204" pitchFamily="34" charset="0"/>
          </a:endParaRPr>
        </a:p>
      </dsp:txBody>
      <dsp:txXfrm>
        <a:off x="5456405" y="3422614"/>
        <a:ext cx="3225978" cy="1470401"/>
      </dsp:txXfrm>
    </dsp:sp>
    <dsp:sp modelId="{8F21E1F2-BE40-4D97-BBA5-4F74694E10C8}">
      <dsp:nvSpPr>
        <dsp:cNvPr id="0" name=""/>
        <dsp:cNvSpPr/>
      </dsp:nvSpPr>
      <dsp:spPr>
        <a:xfrm>
          <a:off x="8811969" y="3656174"/>
          <a:ext cx="1603311" cy="160331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B22C9-DD08-4404-9453-5F77E473C9CC}">
      <dsp:nvSpPr>
        <dsp:cNvPr id="0" name=""/>
        <dsp:cNvSpPr/>
      </dsp:nvSpPr>
      <dsp:spPr>
        <a:xfrm>
          <a:off x="0" y="988218"/>
          <a:ext cx="3286125" cy="26289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C3A15-7ABA-45A6-B471-155975A9E4A4}">
      <dsp:nvSpPr>
        <dsp:cNvPr id="0" name=""/>
        <dsp:cNvSpPr/>
      </dsp:nvSpPr>
      <dsp:spPr>
        <a:xfrm>
          <a:off x="295751" y="3354229"/>
          <a:ext cx="2924651" cy="92011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Geology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295751" y="3354229"/>
        <a:ext cx="2924651" cy="920115"/>
      </dsp:txXfrm>
    </dsp:sp>
    <dsp:sp modelId="{CCA373A3-1680-48C8-9604-649F7FB966C8}">
      <dsp:nvSpPr>
        <dsp:cNvPr id="0" name=""/>
        <dsp:cNvSpPr/>
      </dsp:nvSpPr>
      <dsp:spPr>
        <a:xfrm>
          <a:off x="3614737" y="988218"/>
          <a:ext cx="3286125" cy="262890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B7AD0-B418-42D5-A8F7-7131A16C2926}">
      <dsp:nvSpPr>
        <dsp:cNvPr id="0" name=""/>
        <dsp:cNvSpPr/>
      </dsp:nvSpPr>
      <dsp:spPr>
        <a:xfrm>
          <a:off x="3910488" y="3354229"/>
          <a:ext cx="2924651" cy="92011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Geography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3910488" y="3354229"/>
        <a:ext cx="2924651" cy="920115"/>
      </dsp:txXfrm>
    </dsp:sp>
    <dsp:sp modelId="{0877A4A8-EFAC-456C-9887-923D1508740D}">
      <dsp:nvSpPr>
        <dsp:cNvPr id="0" name=""/>
        <dsp:cNvSpPr/>
      </dsp:nvSpPr>
      <dsp:spPr>
        <a:xfrm>
          <a:off x="7229475" y="988218"/>
          <a:ext cx="3286125" cy="26289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6A8CC-A2AE-41C1-BBB7-8092071DCDA4}">
      <dsp:nvSpPr>
        <dsp:cNvPr id="0" name=""/>
        <dsp:cNvSpPr/>
      </dsp:nvSpPr>
      <dsp:spPr>
        <a:xfrm>
          <a:off x="7525226" y="3354229"/>
          <a:ext cx="2924651" cy="92011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Jeans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7525226" y="3354229"/>
        <a:ext cx="2924651" cy="9201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4E7CF-7679-4A99-98F0-5E199BB23813}">
      <dsp:nvSpPr>
        <dsp:cNvPr id="0" name=""/>
        <dsp:cNvSpPr/>
      </dsp:nvSpPr>
      <dsp:spPr>
        <a:xfrm>
          <a:off x="3488" y="19206"/>
          <a:ext cx="3400853" cy="1094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Geology</a:t>
          </a:r>
          <a:endParaRPr lang="en-US" sz="3800" kern="1200" dirty="0">
            <a:latin typeface="Franklin Gothic Medium Cond" panose="020B0606030402020204" pitchFamily="34" charset="0"/>
          </a:endParaRPr>
        </a:p>
      </dsp:txBody>
      <dsp:txXfrm>
        <a:off x="3488" y="19206"/>
        <a:ext cx="3400853" cy="1094400"/>
      </dsp:txXfrm>
    </dsp:sp>
    <dsp:sp modelId="{54166112-DF20-465D-84B7-58CA486AB22C}">
      <dsp:nvSpPr>
        <dsp:cNvPr id="0" name=""/>
        <dsp:cNvSpPr/>
      </dsp:nvSpPr>
      <dsp:spPr>
        <a:xfrm>
          <a:off x="3488" y="1113606"/>
          <a:ext cx="3400853" cy="43810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Energy &amp; Minerals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err="1" smtClean="0">
              <a:latin typeface="Franklin Gothic Medium Cond" panose="020B0606030402020204" pitchFamily="34" charset="0"/>
            </a:rPr>
            <a:t>W.Asia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Botswana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Chile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Australia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Canada</a:t>
          </a:r>
          <a:endParaRPr lang="en-US" sz="3800" kern="1200" dirty="0">
            <a:latin typeface="Franklin Gothic Medium Cond" panose="020B0606030402020204" pitchFamily="34" charset="0"/>
          </a:endParaRPr>
        </a:p>
      </dsp:txBody>
      <dsp:txXfrm>
        <a:off x="3488" y="1113606"/>
        <a:ext cx="3400853" cy="4381019"/>
      </dsp:txXfrm>
    </dsp:sp>
    <dsp:sp modelId="{FCCAEA85-D0FE-46E8-978D-C6B7FD800DC6}">
      <dsp:nvSpPr>
        <dsp:cNvPr id="0" name=""/>
        <dsp:cNvSpPr/>
      </dsp:nvSpPr>
      <dsp:spPr>
        <a:xfrm>
          <a:off x="3880461" y="19206"/>
          <a:ext cx="3400853" cy="1094400"/>
        </a:xfrm>
        <a:prstGeom prst="rect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9525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Geography</a:t>
          </a:r>
          <a:endParaRPr lang="en-US" sz="3800" kern="1200" dirty="0">
            <a:latin typeface="Franklin Gothic Medium Cond" panose="020B0606030402020204" pitchFamily="34" charset="0"/>
          </a:endParaRPr>
        </a:p>
      </dsp:txBody>
      <dsp:txXfrm>
        <a:off x="3880461" y="19206"/>
        <a:ext cx="3400853" cy="1094400"/>
      </dsp:txXfrm>
    </dsp:sp>
    <dsp:sp modelId="{DF4842FA-4B17-465C-9AFA-FB01E76E93E2}">
      <dsp:nvSpPr>
        <dsp:cNvPr id="0" name=""/>
        <dsp:cNvSpPr/>
      </dsp:nvSpPr>
      <dsp:spPr>
        <a:xfrm>
          <a:off x="3880461" y="1113606"/>
          <a:ext cx="3400853" cy="4381019"/>
        </a:xfrm>
        <a:prstGeom prst="rect">
          <a:avLst/>
        </a:prstGeom>
        <a:solidFill>
          <a:schemeClr val="accent5">
            <a:tint val="40000"/>
            <a:alpha val="90000"/>
            <a:hueOff val="-7052449"/>
            <a:satOff val="13276"/>
            <a:lumOff val="200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7052449"/>
              <a:satOff val="13276"/>
              <a:lumOff val="2008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Tourism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Barbados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Mauritius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Caribbean</a:t>
          </a:r>
          <a:endParaRPr lang="en-US" sz="3800" kern="1200" dirty="0">
            <a:latin typeface="Franklin Gothic Medium Cond" panose="020B0606030402020204" pitchFamily="34" charset="0"/>
          </a:endParaRPr>
        </a:p>
      </dsp:txBody>
      <dsp:txXfrm>
        <a:off x="3880461" y="1113606"/>
        <a:ext cx="3400853" cy="4381019"/>
      </dsp:txXfrm>
    </dsp:sp>
    <dsp:sp modelId="{06628DFB-C9AA-4525-8638-3CCB82AC2C96}">
      <dsp:nvSpPr>
        <dsp:cNvPr id="0" name=""/>
        <dsp:cNvSpPr/>
      </dsp:nvSpPr>
      <dsp:spPr>
        <a:xfrm>
          <a:off x="7757434" y="19206"/>
          <a:ext cx="3400853" cy="1094400"/>
        </a:xfrm>
        <a:prstGeom prst="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9525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Franklin Gothic Medium Cond" panose="020B0606030402020204" pitchFamily="34" charset="0"/>
            </a:rPr>
            <a:t>Jeans</a:t>
          </a:r>
          <a:endParaRPr lang="en-US" sz="3800" kern="1200" dirty="0">
            <a:latin typeface="Franklin Gothic Medium Cond" panose="020B0606030402020204" pitchFamily="34" charset="0"/>
          </a:endParaRPr>
        </a:p>
      </dsp:txBody>
      <dsp:txXfrm>
        <a:off x="7757434" y="19206"/>
        <a:ext cx="3400853" cy="1094400"/>
      </dsp:txXfrm>
    </dsp:sp>
    <dsp:sp modelId="{A3CA153D-34BD-47F2-9DD5-E47E9C77A3D9}">
      <dsp:nvSpPr>
        <dsp:cNvPr id="0" name=""/>
        <dsp:cNvSpPr/>
      </dsp:nvSpPr>
      <dsp:spPr>
        <a:xfrm>
          <a:off x="7757434" y="1113606"/>
          <a:ext cx="3400853" cy="4381019"/>
        </a:xfrm>
        <a:prstGeom prst="rect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Low Skills mfg.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China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Thailand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Indonesia</a:t>
          </a:r>
          <a:endParaRPr lang="en-US" sz="3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latin typeface="Franklin Gothic Medium Cond" panose="020B0606030402020204" pitchFamily="34" charset="0"/>
            </a:rPr>
            <a:t>Malaysia</a:t>
          </a:r>
          <a:endParaRPr lang="en-US" sz="3800" kern="1200" dirty="0">
            <a:latin typeface="Franklin Gothic Medium Cond" panose="020B0606030402020204" pitchFamily="34" charset="0"/>
          </a:endParaRPr>
        </a:p>
      </dsp:txBody>
      <dsp:txXfrm>
        <a:off x="7757434" y="1113606"/>
        <a:ext cx="3400853" cy="4381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D37F8-4D76-499D-8B4E-319B7D1570EF}">
      <dsp:nvSpPr>
        <dsp:cNvPr id="0" name=""/>
        <dsp:cNvSpPr/>
      </dsp:nvSpPr>
      <dsp:spPr>
        <a:xfrm>
          <a:off x="2808091" y="1392474"/>
          <a:ext cx="2504329" cy="25044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Skill India</a:t>
          </a:r>
        </a:p>
      </dsp:txBody>
      <dsp:txXfrm>
        <a:off x="3174841" y="1759243"/>
        <a:ext cx="1770829" cy="1770915"/>
      </dsp:txXfrm>
    </dsp:sp>
    <dsp:sp modelId="{750CE17E-33BB-40A9-A85E-B981E71AAA44}">
      <dsp:nvSpPr>
        <dsp:cNvPr id="0" name=""/>
        <dsp:cNvSpPr/>
      </dsp:nvSpPr>
      <dsp:spPr>
        <a:xfrm>
          <a:off x="1516643" y="0"/>
          <a:ext cx="5048315" cy="526256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B3527-C267-4C66-9DE8-05EDE6249093}">
      <dsp:nvSpPr>
        <dsp:cNvPr id="0" name=""/>
        <dsp:cNvSpPr/>
      </dsp:nvSpPr>
      <dsp:spPr>
        <a:xfrm>
          <a:off x="5233856" y="443634"/>
          <a:ext cx="1341578" cy="134195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9CCEF-D7FF-439B-8CA7-ACEB78CF0574}">
      <dsp:nvSpPr>
        <dsp:cNvPr id="0" name=""/>
        <dsp:cNvSpPr/>
      </dsp:nvSpPr>
      <dsp:spPr>
        <a:xfrm>
          <a:off x="6677194" y="465210"/>
          <a:ext cx="1795754" cy="12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400" strike="sngStrike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PMKVY</a:t>
          </a:r>
        </a:p>
      </dsp:txBody>
      <dsp:txXfrm>
        <a:off x="6677194" y="465210"/>
        <a:ext cx="1795754" cy="1298800"/>
      </dsp:txXfrm>
    </dsp:sp>
    <dsp:sp modelId="{45ADAAD4-7ABE-4589-A8BF-5010D9DEAB40}">
      <dsp:nvSpPr>
        <dsp:cNvPr id="0" name=""/>
        <dsp:cNvSpPr/>
      </dsp:nvSpPr>
      <dsp:spPr>
        <a:xfrm>
          <a:off x="5752380" y="1970303"/>
          <a:ext cx="1341578" cy="134195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C43F3-B058-40D1-B0C2-D6EFAF8391F0}">
      <dsp:nvSpPr>
        <dsp:cNvPr id="0" name=""/>
        <dsp:cNvSpPr/>
      </dsp:nvSpPr>
      <dsp:spPr>
        <a:xfrm>
          <a:off x="7203201" y="1989248"/>
          <a:ext cx="1795754" cy="12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4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Din Dayal</a:t>
          </a:r>
          <a:endParaRPr lang="en-US" sz="34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7203201" y="1989248"/>
        <a:ext cx="1795754" cy="1298800"/>
      </dsp:txXfrm>
    </dsp:sp>
    <dsp:sp modelId="{978FC401-96EC-4E7C-8CF8-6A985E8384FD}">
      <dsp:nvSpPr>
        <dsp:cNvPr id="0" name=""/>
        <dsp:cNvSpPr/>
      </dsp:nvSpPr>
      <dsp:spPr>
        <a:xfrm>
          <a:off x="5233856" y="3518549"/>
          <a:ext cx="1341578" cy="134195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BE85C-A141-4506-A191-BB258EF6BDBD}">
      <dsp:nvSpPr>
        <dsp:cNvPr id="0" name=""/>
        <dsp:cNvSpPr/>
      </dsp:nvSpPr>
      <dsp:spPr>
        <a:xfrm>
          <a:off x="6677194" y="3545914"/>
          <a:ext cx="1795754" cy="12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4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Minorities</a:t>
          </a:r>
          <a:endParaRPr lang="en-US" sz="34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6677194" y="3545914"/>
        <a:ext cx="1795754" cy="12988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13824-FF9E-4B29-84D9-B6E81BEC782A}">
      <dsp:nvSpPr>
        <dsp:cNvPr id="0" name=""/>
        <dsp:cNvSpPr/>
      </dsp:nvSpPr>
      <dsp:spPr>
        <a:xfrm rot="5400000">
          <a:off x="1743067" y="1537558"/>
          <a:ext cx="1359838" cy="15481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7D7A7-2F91-42F5-879E-353762E0C4C1}">
      <dsp:nvSpPr>
        <dsp:cNvPr id="0" name=""/>
        <dsp:cNvSpPr/>
      </dsp:nvSpPr>
      <dsp:spPr>
        <a:xfrm>
          <a:off x="1382793" y="30150"/>
          <a:ext cx="2289166" cy="160234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Agrarian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1461027" y="108384"/>
        <a:ext cx="2132698" cy="1445874"/>
      </dsp:txXfrm>
    </dsp:sp>
    <dsp:sp modelId="{06BD38CA-48B7-40BB-8315-A6AC326EB84C}">
      <dsp:nvSpPr>
        <dsp:cNvPr id="0" name=""/>
        <dsp:cNvSpPr/>
      </dsp:nvSpPr>
      <dsp:spPr>
        <a:xfrm>
          <a:off x="3671959" y="182970"/>
          <a:ext cx="1664921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65593E-7CA2-4E63-85C8-2A344D40A772}">
      <dsp:nvSpPr>
        <dsp:cNvPr id="0" name=""/>
        <dsp:cNvSpPr/>
      </dsp:nvSpPr>
      <dsp:spPr>
        <a:xfrm rot="5400000">
          <a:off x="3641030" y="3337517"/>
          <a:ext cx="1359838" cy="15481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20435392"/>
            <a:satOff val="-59363"/>
            <a:lumOff val="7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DF906-F738-4A48-882D-DCE8CF768783}">
      <dsp:nvSpPr>
        <dsp:cNvPr id="0" name=""/>
        <dsp:cNvSpPr/>
      </dsp:nvSpPr>
      <dsp:spPr>
        <a:xfrm>
          <a:off x="3280755" y="1830110"/>
          <a:ext cx="2289166" cy="1602342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Jeans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3358989" y="1908344"/>
        <a:ext cx="2132698" cy="1445874"/>
      </dsp:txXfrm>
    </dsp:sp>
    <dsp:sp modelId="{E7624065-A3AA-44BD-AFB2-0CFFCE796EF4}">
      <dsp:nvSpPr>
        <dsp:cNvPr id="0" name=""/>
        <dsp:cNvSpPr/>
      </dsp:nvSpPr>
      <dsp:spPr>
        <a:xfrm>
          <a:off x="5569922" y="1982930"/>
          <a:ext cx="1664921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Low skill mfg.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569922" y="1982930"/>
        <a:ext cx="1664921" cy="1295083"/>
      </dsp:txXfrm>
    </dsp:sp>
    <dsp:sp modelId="{99EFA38A-FFCB-481F-94BF-E2A59F416420}">
      <dsp:nvSpPr>
        <dsp:cNvPr id="0" name=""/>
        <dsp:cNvSpPr/>
      </dsp:nvSpPr>
      <dsp:spPr>
        <a:xfrm>
          <a:off x="5178718" y="3630069"/>
          <a:ext cx="2289166" cy="160234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Jets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5256952" y="3708303"/>
        <a:ext cx="2132698" cy="1445874"/>
      </dsp:txXfrm>
    </dsp:sp>
    <dsp:sp modelId="{40AC1818-8B46-43DA-8DEC-08E40F9648B8}">
      <dsp:nvSpPr>
        <dsp:cNvPr id="0" name=""/>
        <dsp:cNvSpPr/>
      </dsp:nvSpPr>
      <dsp:spPr>
        <a:xfrm>
          <a:off x="7467885" y="3782889"/>
          <a:ext cx="1664921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High-Skill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467885" y="3782889"/>
        <a:ext cx="1664921" cy="129508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FE116-F5CF-45C5-A821-C730C556FA03}">
      <dsp:nvSpPr>
        <dsp:cNvPr id="0" name=""/>
        <dsp:cNvSpPr/>
      </dsp:nvSpPr>
      <dsp:spPr>
        <a:xfrm>
          <a:off x="2011324" y="137163"/>
          <a:ext cx="7047686" cy="5468105"/>
        </a:xfrm>
        <a:prstGeom prst="round2DiagRect">
          <a:avLst>
            <a:gd name="adj1" fmla="val 0"/>
            <a:gd name="adj2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81BD0-F1BD-4203-B8A9-99225CDE9AFB}">
      <dsp:nvSpPr>
        <dsp:cNvPr id="0" name=""/>
        <dsp:cNvSpPr/>
      </dsp:nvSpPr>
      <dsp:spPr>
        <a:xfrm>
          <a:off x="5535168" y="1378183"/>
          <a:ext cx="939" cy="2986064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C4EC2-DF17-4493-AD8B-6A5B67CA5BA8}">
      <dsp:nvSpPr>
        <dsp:cNvPr id="0" name=""/>
        <dsp:cNvSpPr/>
      </dsp:nvSpPr>
      <dsp:spPr>
        <a:xfrm>
          <a:off x="2246247" y="1263335"/>
          <a:ext cx="3053997" cy="32157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Registered mfg. = 7x more productive than unregistered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If all Labour capital employed we’ll be richer than S.Korea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But require skilled workers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246247" y="1263335"/>
        <a:ext cx="3053997" cy="3215761"/>
      </dsp:txXfrm>
    </dsp:sp>
    <dsp:sp modelId="{A08CF5EA-8C2F-4D76-868E-BAA5A3691CAB}">
      <dsp:nvSpPr>
        <dsp:cNvPr id="0" name=""/>
        <dsp:cNvSpPr/>
      </dsp:nvSpPr>
      <dsp:spPr>
        <a:xfrm>
          <a:off x="5770090" y="1263335"/>
          <a:ext cx="3053997" cy="32157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Need highly skilled men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Not inclusive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770090" y="1263335"/>
        <a:ext cx="3053997" cy="3215761"/>
      </dsp:txXfrm>
    </dsp:sp>
    <dsp:sp modelId="{30737B1A-62FB-438B-968C-A01CEE21963F}">
      <dsp:nvSpPr>
        <dsp:cNvPr id="0" name=""/>
        <dsp:cNvSpPr/>
      </dsp:nvSpPr>
      <dsp:spPr>
        <a:xfrm rot="16200000">
          <a:off x="-643258" y="1479968"/>
          <a:ext cx="4134551" cy="1174614"/>
        </a:xfrm>
        <a:prstGeom prst="rightArrow">
          <a:avLst>
            <a:gd name="adj1" fmla="val 49830"/>
            <a:gd name="adj2" fmla="val 6066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rPr>
            <a:t>Manufacturing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-465734" y="1952145"/>
        <a:ext cx="3779502" cy="585310"/>
      </dsp:txXfrm>
    </dsp:sp>
    <dsp:sp modelId="{2FB28132-2337-4BD2-93D2-52250C55ADA5}">
      <dsp:nvSpPr>
        <dsp:cNvPr id="0" name=""/>
        <dsp:cNvSpPr/>
      </dsp:nvSpPr>
      <dsp:spPr>
        <a:xfrm rot="5400000">
          <a:off x="7579043" y="3087849"/>
          <a:ext cx="4134551" cy="1174614"/>
        </a:xfrm>
        <a:prstGeom prst="rightArrow">
          <a:avLst>
            <a:gd name="adj1" fmla="val 49830"/>
            <a:gd name="adj2" fmla="val 6066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rPr>
            <a:t>Services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sp:txBody>
      <dsp:txXfrm>
        <a:off x="7756568" y="3204977"/>
        <a:ext cx="3779502" cy="58531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9BBBC-C469-424B-8D52-4FDDD05A5890}">
      <dsp:nvSpPr>
        <dsp:cNvPr id="0" name=""/>
        <dsp:cNvSpPr/>
      </dsp:nvSpPr>
      <dsp:spPr>
        <a:xfrm>
          <a:off x="0" y="608081"/>
          <a:ext cx="10515600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95952-B985-46FC-936B-4B98F97A9DDC}">
      <dsp:nvSpPr>
        <dsp:cNvPr id="0" name=""/>
        <dsp:cNvSpPr/>
      </dsp:nvSpPr>
      <dsp:spPr>
        <a:xfrm>
          <a:off x="525780" y="17681"/>
          <a:ext cx="7360920" cy="1180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Geography, Geology, Jeans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583422" y="75323"/>
        <a:ext cx="7245636" cy="1065516"/>
      </dsp:txXfrm>
    </dsp:sp>
    <dsp:sp modelId="{BC3292AF-AD4C-418C-A732-880AB2E581A6}">
      <dsp:nvSpPr>
        <dsp:cNvPr id="0" name=""/>
        <dsp:cNvSpPr/>
      </dsp:nvSpPr>
      <dsp:spPr>
        <a:xfrm>
          <a:off x="0" y="2422481"/>
          <a:ext cx="10515600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176AB-C19E-4077-A3FD-9EF2D7E46B70}">
      <dsp:nvSpPr>
        <dsp:cNvPr id="0" name=""/>
        <dsp:cNvSpPr/>
      </dsp:nvSpPr>
      <dsp:spPr>
        <a:xfrm>
          <a:off x="525780" y="1832081"/>
          <a:ext cx="7360920" cy="1180800"/>
        </a:xfrm>
        <a:prstGeom prst="round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Service vs. </a:t>
          </a:r>
          <a:r>
            <a:rPr lang="en-US" sz="4000" kern="1200" dirty="0" err="1" smtClean="0">
              <a:latin typeface="Franklin Gothic Medium Cond" panose="020B0606030402020204" pitchFamily="34" charset="0"/>
            </a:rPr>
            <a:t>mfg</a:t>
          </a:r>
          <a:r>
            <a:rPr lang="en-US" sz="4000" kern="1200" dirty="0" smtClean="0">
              <a:latin typeface="Franklin Gothic Medium Cond" panose="020B0606030402020204" pitchFamily="34" charset="0"/>
            </a:rPr>
            <a:t> = </a:t>
          </a:r>
          <a:r>
            <a:rPr lang="en-US" sz="4000" kern="1200" dirty="0" err="1" smtClean="0">
              <a:latin typeface="Franklin Gothic Medium Cond" panose="020B0606030402020204" pitchFamily="34" charset="0"/>
            </a:rPr>
            <a:t>Reg.mfg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583422" y="1889723"/>
        <a:ext cx="7245636" cy="1065516"/>
      </dsp:txXfrm>
    </dsp:sp>
    <dsp:sp modelId="{71571101-1245-4862-832A-409339F56921}">
      <dsp:nvSpPr>
        <dsp:cNvPr id="0" name=""/>
        <dsp:cNvSpPr/>
      </dsp:nvSpPr>
      <dsp:spPr>
        <a:xfrm>
          <a:off x="0" y="4236881"/>
          <a:ext cx="10515600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92D57-5D89-4820-B562-7B151CD4602B}">
      <dsp:nvSpPr>
        <dsp:cNvPr id="0" name=""/>
        <dsp:cNvSpPr/>
      </dsp:nvSpPr>
      <dsp:spPr>
        <a:xfrm>
          <a:off x="525780" y="3646481"/>
          <a:ext cx="7360920" cy="1180800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>
              <a:latin typeface="Franklin Gothic Medium Cond" panose="020B0606030402020204" pitchFamily="34" charset="0"/>
            </a:rPr>
            <a:t>Red.MFG</a:t>
          </a:r>
          <a:r>
            <a:rPr lang="en-US" sz="4000" kern="1200" dirty="0" smtClean="0">
              <a:latin typeface="Franklin Gothic Medium Cond" panose="020B0606030402020204" pitchFamily="34" charset="0"/>
            </a:rPr>
            <a:t>= skill India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583422" y="3704123"/>
        <a:ext cx="7245636" cy="106551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13824-FF9E-4B29-84D9-B6E81BEC782A}">
      <dsp:nvSpPr>
        <dsp:cNvPr id="0" name=""/>
        <dsp:cNvSpPr/>
      </dsp:nvSpPr>
      <dsp:spPr>
        <a:xfrm rot="5400000">
          <a:off x="1743067" y="1537558"/>
          <a:ext cx="1359838" cy="15481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7D7A7-2F91-42F5-879E-353762E0C4C1}">
      <dsp:nvSpPr>
        <dsp:cNvPr id="0" name=""/>
        <dsp:cNvSpPr/>
      </dsp:nvSpPr>
      <dsp:spPr>
        <a:xfrm>
          <a:off x="1382793" y="30150"/>
          <a:ext cx="2289166" cy="160234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Agrarian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1461027" y="108384"/>
        <a:ext cx="2132698" cy="1445874"/>
      </dsp:txXfrm>
    </dsp:sp>
    <dsp:sp modelId="{06BD38CA-48B7-40BB-8315-A6AC326EB84C}">
      <dsp:nvSpPr>
        <dsp:cNvPr id="0" name=""/>
        <dsp:cNvSpPr/>
      </dsp:nvSpPr>
      <dsp:spPr>
        <a:xfrm>
          <a:off x="3671959" y="182970"/>
          <a:ext cx="1664921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65593E-7CA2-4E63-85C8-2A344D40A772}">
      <dsp:nvSpPr>
        <dsp:cNvPr id="0" name=""/>
        <dsp:cNvSpPr/>
      </dsp:nvSpPr>
      <dsp:spPr>
        <a:xfrm rot="5400000">
          <a:off x="3641030" y="3337517"/>
          <a:ext cx="1359838" cy="15481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20435392"/>
            <a:satOff val="-59363"/>
            <a:lumOff val="7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DF906-F738-4A48-882D-DCE8CF768783}">
      <dsp:nvSpPr>
        <dsp:cNvPr id="0" name=""/>
        <dsp:cNvSpPr/>
      </dsp:nvSpPr>
      <dsp:spPr>
        <a:xfrm>
          <a:off x="3280755" y="1830110"/>
          <a:ext cx="2289166" cy="1602342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Jeans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3358989" y="1908344"/>
        <a:ext cx="2132698" cy="1445874"/>
      </dsp:txXfrm>
    </dsp:sp>
    <dsp:sp modelId="{E7624065-A3AA-44BD-AFB2-0CFFCE796EF4}">
      <dsp:nvSpPr>
        <dsp:cNvPr id="0" name=""/>
        <dsp:cNvSpPr/>
      </dsp:nvSpPr>
      <dsp:spPr>
        <a:xfrm>
          <a:off x="5569922" y="1982930"/>
          <a:ext cx="1664921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Low skill mfg.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569922" y="1982930"/>
        <a:ext cx="1664921" cy="1295083"/>
      </dsp:txXfrm>
    </dsp:sp>
    <dsp:sp modelId="{99EFA38A-FFCB-481F-94BF-E2A59F416420}">
      <dsp:nvSpPr>
        <dsp:cNvPr id="0" name=""/>
        <dsp:cNvSpPr/>
      </dsp:nvSpPr>
      <dsp:spPr>
        <a:xfrm>
          <a:off x="5178718" y="3630069"/>
          <a:ext cx="2289166" cy="160234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Service Giant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256952" y="3708303"/>
        <a:ext cx="2132698" cy="1445874"/>
      </dsp:txXfrm>
    </dsp:sp>
    <dsp:sp modelId="{40AC1818-8B46-43DA-8DEC-08E40F9648B8}">
      <dsp:nvSpPr>
        <dsp:cNvPr id="0" name=""/>
        <dsp:cNvSpPr/>
      </dsp:nvSpPr>
      <dsp:spPr>
        <a:xfrm>
          <a:off x="7467885" y="3782889"/>
          <a:ext cx="1664921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Franklin Gothic Medium Cond" panose="020B0606030402020204" pitchFamily="34" charset="0"/>
            </a:rPr>
            <a:t>Outsourcing to Jeans economies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7467885" y="3782889"/>
        <a:ext cx="1664921" cy="129508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442C0-6C4F-44CA-B991-94047FEE1E79}">
      <dsp:nvSpPr>
        <dsp:cNvPr id="0" name=""/>
        <dsp:cNvSpPr/>
      </dsp:nvSpPr>
      <dsp:spPr>
        <a:xfrm rot="5400000">
          <a:off x="1215600" y="1537558"/>
          <a:ext cx="1359838" cy="15481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81CD9-DFE2-4FF6-8ACF-01DEE21992E3}">
      <dsp:nvSpPr>
        <dsp:cNvPr id="0" name=""/>
        <dsp:cNvSpPr/>
      </dsp:nvSpPr>
      <dsp:spPr>
        <a:xfrm>
          <a:off x="855325" y="30150"/>
          <a:ext cx="2289166" cy="160234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50-90s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933559" y="108384"/>
        <a:ext cx="2132698" cy="1445874"/>
      </dsp:txXfrm>
    </dsp:sp>
    <dsp:sp modelId="{B4CCE165-F378-4ED1-9E91-639E979A020A}">
      <dsp:nvSpPr>
        <dsp:cNvPr id="0" name=""/>
        <dsp:cNvSpPr/>
      </dsp:nvSpPr>
      <dsp:spPr>
        <a:xfrm>
          <a:off x="3246577" y="174345"/>
          <a:ext cx="3324066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Poor return on Education</a:t>
          </a:r>
          <a:endParaRPr lang="en-US" sz="24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Low Skilled Generation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3246577" y="174345"/>
        <a:ext cx="3324066" cy="1295083"/>
      </dsp:txXfrm>
    </dsp:sp>
    <dsp:sp modelId="{0D8CE894-4D17-43D3-8D10-D7DBA4596DAD}">
      <dsp:nvSpPr>
        <dsp:cNvPr id="0" name=""/>
        <dsp:cNvSpPr/>
      </dsp:nvSpPr>
      <dsp:spPr>
        <a:xfrm rot="5400000">
          <a:off x="3511757" y="3337517"/>
          <a:ext cx="1359838" cy="15481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8671799"/>
            <a:satOff val="-11949"/>
            <a:lumOff val="125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3C69E-6351-4104-A208-814ABCEDE846}">
      <dsp:nvSpPr>
        <dsp:cNvPr id="0" name=""/>
        <dsp:cNvSpPr/>
      </dsp:nvSpPr>
      <dsp:spPr>
        <a:xfrm>
          <a:off x="3151482" y="1830110"/>
          <a:ext cx="2289166" cy="1602342"/>
        </a:xfrm>
        <a:prstGeom prst="roundRect">
          <a:avLst>
            <a:gd name="adj" fmla="val 1667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Mid-2005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3229716" y="1908344"/>
        <a:ext cx="2132698" cy="1445874"/>
      </dsp:txXfrm>
    </dsp:sp>
    <dsp:sp modelId="{A1BBD27F-7C17-4D4A-9E8E-EED14008406C}">
      <dsp:nvSpPr>
        <dsp:cNvPr id="0" name=""/>
        <dsp:cNvSpPr/>
      </dsp:nvSpPr>
      <dsp:spPr>
        <a:xfrm>
          <a:off x="5440649" y="1982930"/>
          <a:ext cx="1664921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Franklin Gothic Medium Cond" panose="020B0606030402020204" pitchFamily="34" charset="0"/>
            </a:rPr>
            <a:t>English Medium Boom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440649" y="1982930"/>
        <a:ext cx="1664921" cy="1295083"/>
      </dsp:txXfrm>
    </dsp:sp>
    <dsp:sp modelId="{1F36CFE4-F99D-4942-AA4E-3DC2C4BB161D}">
      <dsp:nvSpPr>
        <dsp:cNvPr id="0" name=""/>
        <dsp:cNvSpPr/>
      </dsp:nvSpPr>
      <dsp:spPr>
        <a:xfrm>
          <a:off x="5447640" y="3630069"/>
          <a:ext cx="2289166" cy="1602342"/>
        </a:xfrm>
        <a:prstGeom prst="roundRect">
          <a:avLst>
            <a:gd name="adj" fmla="val 1667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2020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525874" y="3708303"/>
        <a:ext cx="2132698" cy="1445874"/>
      </dsp:txXfrm>
    </dsp:sp>
    <dsp:sp modelId="{7CAF1CDF-5142-4561-8B7F-95E392170407}">
      <dsp:nvSpPr>
        <dsp:cNvPr id="0" name=""/>
        <dsp:cNvSpPr/>
      </dsp:nvSpPr>
      <dsp:spPr>
        <a:xfrm>
          <a:off x="7478261" y="3782889"/>
          <a:ext cx="2182013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Will enter in workforce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478261" y="3782889"/>
        <a:ext cx="2182013" cy="129508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56D75-7302-4B59-A6EA-258578C13BCC}">
      <dsp:nvSpPr>
        <dsp:cNvPr id="0" name=""/>
        <dsp:cNvSpPr/>
      </dsp:nvSpPr>
      <dsp:spPr>
        <a:xfrm rot="10800000">
          <a:off x="1973578" y="2349"/>
          <a:ext cx="6992874" cy="8488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Rankings</a:t>
          </a:r>
        </a:p>
      </dsp:txBody>
      <dsp:txXfrm rot="10800000">
        <a:off x="2185793" y="2349"/>
        <a:ext cx="6780659" cy="848860"/>
      </dsp:txXfrm>
    </dsp:sp>
    <dsp:sp modelId="{A2FC41C2-E400-4469-8EE0-587FF5F8B20E}">
      <dsp:nvSpPr>
        <dsp:cNvPr id="0" name=""/>
        <dsp:cNvSpPr/>
      </dsp:nvSpPr>
      <dsp:spPr>
        <a:xfrm>
          <a:off x="1549147" y="2349"/>
          <a:ext cx="848860" cy="84886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1853B-1D9F-4CB5-A791-C2B982B0CAEB}">
      <dsp:nvSpPr>
        <dsp:cNvPr id="0" name=""/>
        <dsp:cNvSpPr/>
      </dsp:nvSpPr>
      <dsp:spPr>
        <a:xfrm rot="10800000">
          <a:off x="1973578" y="1104600"/>
          <a:ext cx="6992874" cy="84886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Tourism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 rot="10800000">
        <a:off x="2185793" y="1104600"/>
        <a:ext cx="6780659" cy="848860"/>
      </dsp:txXfrm>
    </dsp:sp>
    <dsp:sp modelId="{C2E4FA3D-832B-4DE4-8990-E9E05B6C8B95}">
      <dsp:nvSpPr>
        <dsp:cNvPr id="0" name=""/>
        <dsp:cNvSpPr/>
      </dsp:nvSpPr>
      <dsp:spPr>
        <a:xfrm>
          <a:off x="1549147" y="1104600"/>
          <a:ext cx="848860" cy="848860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A4B98-AE4F-4FE1-9DEB-857534446F3E}">
      <dsp:nvSpPr>
        <dsp:cNvPr id="0" name=""/>
        <dsp:cNvSpPr/>
      </dsp:nvSpPr>
      <dsp:spPr>
        <a:xfrm rot="10800000">
          <a:off x="1973578" y="2206851"/>
          <a:ext cx="6992874" cy="84886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IT/ICT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 rot="10800000">
        <a:off x="2185793" y="2206851"/>
        <a:ext cx="6780659" cy="848860"/>
      </dsp:txXfrm>
    </dsp:sp>
    <dsp:sp modelId="{E4F2B27A-F14E-4CBB-A79D-6EBD8DE82386}">
      <dsp:nvSpPr>
        <dsp:cNvPr id="0" name=""/>
        <dsp:cNvSpPr/>
      </dsp:nvSpPr>
      <dsp:spPr>
        <a:xfrm>
          <a:off x="1549147" y="2206851"/>
          <a:ext cx="848860" cy="848860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4C3-B1E5-4807-AF50-291E64B239AB}">
      <dsp:nvSpPr>
        <dsp:cNvPr id="0" name=""/>
        <dsp:cNvSpPr/>
      </dsp:nvSpPr>
      <dsp:spPr>
        <a:xfrm rot="10800000">
          <a:off x="1973578" y="3309102"/>
          <a:ext cx="6992874" cy="848860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E-Commerce / Retail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 rot="10800000">
        <a:off x="2185793" y="3309102"/>
        <a:ext cx="6780659" cy="848860"/>
      </dsp:txXfrm>
    </dsp:sp>
    <dsp:sp modelId="{B2726EB2-4CA5-4D66-B2F6-0DDF7861175C}">
      <dsp:nvSpPr>
        <dsp:cNvPr id="0" name=""/>
        <dsp:cNvSpPr/>
      </dsp:nvSpPr>
      <dsp:spPr>
        <a:xfrm>
          <a:off x="1549147" y="3309102"/>
          <a:ext cx="848860" cy="848860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570B1-626B-4CDA-BA42-72745992EDBD}">
      <dsp:nvSpPr>
        <dsp:cNvPr id="0" name=""/>
        <dsp:cNvSpPr/>
      </dsp:nvSpPr>
      <dsp:spPr>
        <a:xfrm rot="10800000">
          <a:off x="1973578" y="4411353"/>
          <a:ext cx="6992874" cy="848860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Entertainment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 rot="10800000">
        <a:off x="2185793" y="4411353"/>
        <a:ext cx="6780659" cy="848860"/>
      </dsp:txXfrm>
    </dsp:sp>
    <dsp:sp modelId="{46331312-BB8D-4FDC-93C8-E0045D63D2B5}">
      <dsp:nvSpPr>
        <dsp:cNvPr id="0" name=""/>
        <dsp:cNvSpPr/>
      </dsp:nvSpPr>
      <dsp:spPr>
        <a:xfrm>
          <a:off x="1549147" y="4411353"/>
          <a:ext cx="848860" cy="848860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EB9316-3811-46EE-8520-83B468D74305}">
      <dsp:nvSpPr>
        <dsp:cNvPr id="0" name=""/>
        <dsp:cNvSpPr/>
      </dsp:nvSpPr>
      <dsp:spPr>
        <a:xfrm>
          <a:off x="1686727" y="842"/>
          <a:ext cx="2316884" cy="9813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Overall GDP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1715469" y="29584"/>
        <a:ext cx="2259400" cy="923839"/>
      </dsp:txXfrm>
    </dsp:sp>
    <dsp:sp modelId="{4D39D81D-90FD-4E15-8221-AD4D05D76E8E}">
      <dsp:nvSpPr>
        <dsp:cNvPr id="0" name=""/>
        <dsp:cNvSpPr/>
      </dsp:nvSpPr>
      <dsp:spPr>
        <a:xfrm>
          <a:off x="1918416" y="982165"/>
          <a:ext cx="231688" cy="7359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992"/>
              </a:lnTo>
              <a:lnTo>
                <a:pt x="231688" y="73599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73F7A2-2223-4512-AA59-EC0FC18602FB}">
      <dsp:nvSpPr>
        <dsp:cNvPr id="0" name=""/>
        <dsp:cNvSpPr/>
      </dsp:nvSpPr>
      <dsp:spPr>
        <a:xfrm>
          <a:off x="2150104" y="1227496"/>
          <a:ext cx="1853507" cy="981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USA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2178846" y="1256238"/>
        <a:ext cx="1796023" cy="923839"/>
      </dsp:txXfrm>
    </dsp:sp>
    <dsp:sp modelId="{C1A9B7FF-E76A-42FF-BD06-4C03D8A53E54}">
      <dsp:nvSpPr>
        <dsp:cNvPr id="0" name=""/>
        <dsp:cNvSpPr/>
      </dsp:nvSpPr>
      <dsp:spPr>
        <a:xfrm>
          <a:off x="1918416" y="982165"/>
          <a:ext cx="231688" cy="1962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2646"/>
              </a:lnTo>
              <a:lnTo>
                <a:pt x="231688" y="196264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D8A8F-B3CC-4E0A-97A3-B48CE7EB9BFD}">
      <dsp:nvSpPr>
        <dsp:cNvPr id="0" name=""/>
        <dsp:cNvSpPr/>
      </dsp:nvSpPr>
      <dsp:spPr>
        <a:xfrm>
          <a:off x="2150104" y="2454150"/>
          <a:ext cx="1853507" cy="981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95315"/>
              <a:satOff val="748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China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2178846" y="2482892"/>
        <a:ext cx="1796023" cy="923839"/>
      </dsp:txXfrm>
    </dsp:sp>
    <dsp:sp modelId="{028A91DE-7AF7-4C92-A0C6-E815873B601E}">
      <dsp:nvSpPr>
        <dsp:cNvPr id="0" name=""/>
        <dsp:cNvSpPr/>
      </dsp:nvSpPr>
      <dsp:spPr>
        <a:xfrm>
          <a:off x="1918416" y="982165"/>
          <a:ext cx="231688" cy="3189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9300"/>
              </a:lnTo>
              <a:lnTo>
                <a:pt x="231688" y="318930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586FC-E2F1-43A2-8C86-1054FD8C7A94}">
      <dsp:nvSpPr>
        <dsp:cNvPr id="0" name=""/>
        <dsp:cNvSpPr/>
      </dsp:nvSpPr>
      <dsp:spPr>
        <a:xfrm>
          <a:off x="2150104" y="3680805"/>
          <a:ext cx="1853507" cy="981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590630"/>
              <a:satOff val="1496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Japan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2178846" y="3709547"/>
        <a:ext cx="1796023" cy="923839"/>
      </dsp:txXfrm>
    </dsp:sp>
    <dsp:sp modelId="{CA4D8B28-B23D-4DF6-9962-D3776A50EDF6}">
      <dsp:nvSpPr>
        <dsp:cNvPr id="0" name=""/>
        <dsp:cNvSpPr/>
      </dsp:nvSpPr>
      <dsp:spPr>
        <a:xfrm>
          <a:off x="1918416" y="982165"/>
          <a:ext cx="231688" cy="4415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5955"/>
              </a:lnTo>
              <a:lnTo>
                <a:pt x="231688" y="441595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3197C-3C87-420E-A231-1189FAB8F6ED}">
      <dsp:nvSpPr>
        <dsp:cNvPr id="0" name=""/>
        <dsp:cNvSpPr/>
      </dsp:nvSpPr>
      <dsp:spPr>
        <a:xfrm>
          <a:off x="2150104" y="4907459"/>
          <a:ext cx="1853507" cy="981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885944"/>
              <a:satOff val="2244"/>
              <a:lumOff val="-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India 10</a:t>
          </a:r>
          <a:r>
            <a:rPr lang="en-US" sz="3700" kern="1200" baseline="30000" dirty="0" smtClean="0">
              <a:latin typeface="Franklin Gothic Medium Cond" panose="020B0606030402020204" pitchFamily="34" charset="0"/>
            </a:rPr>
            <a:t>th</a:t>
          </a:r>
          <a:r>
            <a:rPr lang="en-US" sz="3700" kern="1200" dirty="0" smtClean="0">
              <a:latin typeface="Franklin Gothic Medium Cond" panose="020B0606030402020204" pitchFamily="34" charset="0"/>
            </a:rPr>
            <a:t> 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2178846" y="4936201"/>
        <a:ext cx="1796023" cy="923839"/>
      </dsp:txXfrm>
    </dsp:sp>
    <dsp:sp modelId="{87A36407-6A5A-48AA-A4D2-315C31760582}">
      <dsp:nvSpPr>
        <dsp:cNvPr id="0" name=""/>
        <dsp:cNvSpPr/>
      </dsp:nvSpPr>
      <dsp:spPr>
        <a:xfrm>
          <a:off x="4494274" y="842"/>
          <a:ext cx="2316884" cy="981323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Service GDP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4523016" y="29584"/>
        <a:ext cx="2259400" cy="923839"/>
      </dsp:txXfrm>
    </dsp:sp>
    <dsp:sp modelId="{02D7F3F6-3E5B-46FB-B20D-E61D5D86D9E4}">
      <dsp:nvSpPr>
        <dsp:cNvPr id="0" name=""/>
        <dsp:cNvSpPr/>
      </dsp:nvSpPr>
      <dsp:spPr>
        <a:xfrm>
          <a:off x="4725962" y="982165"/>
          <a:ext cx="231688" cy="7359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992"/>
              </a:lnTo>
              <a:lnTo>
                <a:pt x="231688" y="73599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806495-D699-4044-83D7-35CF26FF8F5E}">
      <dsp:nvSpPr>
        <dsp:cNvPr id="0" name=""/>
        <dsp:cNvSpPr/>
      </dsp:nvSpPr>
      <dsp:spPr>
        <a:xfrm>
          <a:off x="4957651" y="1227496"/>
          <a:ext cx="1853507" cy="981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5181259"/>
              <a:satOff val="2992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USA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986393" y="1256238"/>
        <a:ext cx="1796023" cy="923839"/>
      </dsp:txXfrm>
    </dsp:sp>
    <dsp:sp modelId="{DF116839-B550-4DEC-B4D7-F1C375F770CA}">
      <dsp:nvSpPr>
        <dsp:cNvPr id="0" name=""/>
        <dsp:cNvSpPr/>
      </dsp:nvSpPr>
      <dsp:spPr>
        <a:xfrm>
          <a:off x="4725962" y="982165"/>
          <a:ext cx="231688" cy="1962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2646"/>
              </a:lnTo>
              <a:lnTo>
                <a:pt x="231688" y="196264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C27C0-69EE-49D5-A257-190370F6B442}">
      <dsp:nvSpPr>
        <dsp:cNvPr id="0" name=""/>
        <dsp:cNvSpPr/>
      </dsp:nvSpPr>
      <dsp:spPr>
        <a:xfrm>
          <a:off x="4957651" y="2454150"/>
          <a:ext cx="1853507" cy="981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476574"/>
              <a:satOff val="3740"/>
              <a:lumOff val="-6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China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986393" y="2482892"/>
        <a:ext cx="1796023" cy="923839"/>
      </dsp:txXfrm>
    </dsp:sp>
    <dsp:sp modelId="{48283F1F-6C9C-47DD-AD54-E8CD9489F97D}">
      <dsp:nvSpPr>
        <dsp:cNvPr id="0" name=""/>
        <dsp:cNvSpPr/>
      </dsp:nvSpPr>
      <dsp:spPr>
        <a:xfrm>
          <a:off x="4725962" y="982165"/>
          <a:ext cx="231688" cy="3189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9300"/>
              </a:lnTo>
              <a:lnTo>
                <a:pt x="231688" y="318930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56F3E-E5C8-4D68-91F0-6E2190B7BC7E}">
      <dsp:nvSpPr>
        <dsp:cNvPr id="0" name=""/>
        <dsp:cNvSpPr/>
      </dsp:nvSpPr>
      <dsp:spPr>
        <a:xfrm>
          <a:off x="4957651" y="3680805"/>
          <a:ext cx="1853507" cy="981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771889"/>
              <a:satOff val="4488"/>
              <a:lumOff val="-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Japan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986393" y="3709547"/>
        <a:ext cx="1796023" cy="923839"/>
      </dsp:txXfrm>
    </dsp:sp>
    <dsp:sp modelId="{53A7F352-86CB-4A38-B999-5F7BFCABD87F}">
      <dsp:nvSpPr>
        <dsp:cNvPr id="0" name=""/>
        <dsp:cNvSpPr/>
      </dsp:nvSpPr>
      <dsp:spPr>
        <a:xfrm>
          <a:off x="4725962" y="982165"/>
          <a:ext cx="231688" cy="4415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5955"/>
              </a:lnTo>
              <a:lnTo>
                <a:pt x="231688" y="441595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385DE-BD8B-4BFE-9D25-DA08E6BB0082}">
      <dsp:nvSpPr>
        <dsp:cNvPr id="0" name=""/>
        <dsp:cNvSpPr/>
      </dsp:nvSpPr>
      <dsp:spPr>
        <a:xfrm>
          <a:off x="4957651" y="4907459"/>
          <a:ext cx="1853507" cy="981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India 11</a:t>
          </a:r>
          <a:r>
            <a:rPr lang="en-US" sz="3700" kern="1200" baseline="30000" dirty="0" smtClean="0">
              <a:latin typeface="Franklin Gothic Medium Cond" panose="020B0606030402020204" pitchFamily="34" charset="0"/>
            </a:rPr>
            <a:t>th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986393" y="4936201"/>
        <a:ext cx="1796023" cy="92383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56D75-7302-4B59-A6EA-258578C13BCC}">
      <dsp:nvSpPr>
        <dsp:cNvPr id="0" name=""/>
        <dsp:cNvSpPr/>
      </dsp:nvSpPr>
      <dsp:spPr>
        <a:xfrm rot="10800000">
          <a:off x="1973578" y="2349"/>
          <a:ext cx="6992874" cy="8488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Rankings</a:t>
          </a:r>
        </a:p>
      </dsp:txBody>
      <dsp:txXfrm rot="10800000">
        <a:off x="2185793" y="2349"/>
        <a:ext cx="6780659" cy="848860"/>
      </dsp:txXfrm>
    </dsp:sp>
    <dsp:sp modelId="{A2FC41C2-E400-4469-8EE0-587FF5F8B20E}">
      <dsp:nvSpPr>
        <dsp:cNvPr id="0" name=""/>
        <dsp:cNvSpPr/>
      </dsp:nvSpPr>
      <dsp:spPr>
        <a:xfrm>
          <a:off x="1549147" y="2349"/>
          <a:ext cx="848860" cy="84886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1853B-1D9F-4CB5-A791-C2B982B0CAEB}">
      <dsp:nvSpPr>
        <dsp:cNvPr id="0" name=""/>
        <dsp:cNvSpPr/>
      </dsp:nvSpPr>
      <dsp:spPr>
        <a:xfrm rot="10800000">
          <a:off x="1973578" y="1104600"/>
          <a:ext cx="6992874" cy="84886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Tourism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 rot="10800000">
        <a:off x="2185793" y="1104600"/>
        <a:ext cx="6780659" cy="848860"/>
      </dsp:txXfrm>
    </dsp:sp>
    <dsp:sp modelId="{C2E4FA3D-832B-4DE4-8990-E9E05B6C8B95}">
      <dsp:nvSpPr>
        <dsp:cNvPr id="0" name=""/>
        <dsp:cNvSpPr/>
      </dsp:nvSpPr>
      <dsp:spPr>
        <a:xfrm>
          <a:off x="1549147" y="1104600"/>
          <a:ext cx="848860" cy="848860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A4B98-AE4F-4FE1-9DEB-857534446F3E}">
      <dsp:nvSpPr>
        <dsp:cNvPr id="0" name=""/>
        <dsp:cNvSpPr/>
      </dsp:nvSpPr>
      <dsp:spPr>
        <a:xfrm rot="10800000">
          <a:off x="1973578" y="2206851"/>
          <a:ext cx="6992874" cy="84886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IT/ICT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 rot="10800000">
        <a:off x="2185793" y="2206851"/>
        <a:ext cx="6780659" cy="848860"/>
      </dsp:txXfrm>
    </dsp:sp>
    <dsp:sp modelId="{E4F2B27A-F14E-4CBB-A79D-6EBD8DE82386}">
      <dsp:nvSpPr>
        <dsp:cNvPr id="0" name=""/>
        <dsp:cNvSpPr/>
      </dsp:nvSpPr>
      <dsp:spPr>
        <a:xfrm>
          <a:off x="1549147" y="2206851"/>
          <a:ext cx="848860" cy="848860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D04C3-B1E5-4807-AF50-291E64B239AB}">
      <dsp:nvSpPr>
        <dsp:cNvPr id="0" name=""/>
        <dsp:cNvSpPr/>
      </dsp:nvSpPr>
      <dsp:spPr>
        <a:xfrm rot="10800000">
          <a:off x="1973578" y="3309102"/>
          <a:ext cx="6992874" cy="848860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E-Commerce / Retail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 rot="10800000">
        <a:off x="2185793" y="3309102"/>
        <a:ext cx="6780659" cy="848860"/>
      </dsp:txXfrm>
    </dsp:sp>
    <dsp:sp modelId="{B2726EB2-4CA5-4D66-B2F6-0DDF7861175C}">
      <dsp:nvSpPr>
        <dsp:cNvPr id="0" name=""/>
        <dsp:cNvSpPr/>
      </dsp:nvSpPr>
      <dsp:spPr>
        <a:xfrm>
          <a:off x="1549147" y="3309102"/>
          <a:ext cx="848860" cy="848860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570B1-626B-4CDA-BA42-72745992EDBD}">
      <dsp:nvSpPr>
        <dsp:cNvPr id="0" name=""/>
        <dsp:cNvSpPr/>
      </dsp:nvSpPr>
      <dsp:spPr>
        <a:xfrm rot="10800000">
          <a:off x="1973578" y="4411353"/>
          <a:ext cx="6992874" cy="848860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324" tIns="156210" rIns="291592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Entertainment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 rot="10800000">
        <a:off x="2185793" y="4411353"/>
        <a:ext cx="6780659" cy="848860"/>
      </dsp:txXfrm>
    </dsp:sp>
    <dsp:sp modelId="{46331312-BB8D-4FDC-93C8-E0045D63D2B5}">
      <dsp:nvSpPr>
        <dsp:cNvPr id="0" name=""/>
        <dsp:cNvSpPr/>
      </dsp:nvSpPr>
      <dsp:spPr>
        <a:xfrm>
          <a:off x="1549147" y="4411353"/>
          <a:ext cx="848860" cy="848860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3D45-ABE6-4BD7-9AC7-02E8637E97A1}">
      <dsp:nvSpPr>
        <dsp:cNvPr id="0" name=""/>
        <dsp:cNvSpPr/>
      </dsp:nvSpPr>
      <dsp:spPr>
        <a:xfrm>
          <a:off x="3941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FF1C4-6703-4958-8AF1-83EF7ACC9E8C}">
      <dsp:nvSpPr>
        <dsp:cNvPr id="0" name=""/>
        <dsp:cNvSpPr/>
      </dsp:nvSpPr>
      <dsp:spPr>
        <a:xfrm>
          <a:off x="3941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AD366C-CD8B-4FCC-9CDD-956B8CE8B931}">
      <dsp:nvSpPr>
        <dsp:cNvPr id="0" name=""/>
        <dsp:cNvSpPr/>
      </dsp:nvSpPr>
      <dsp:spPr>
        <a:xfrm>
          <a:off x="3941" y="2622667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>
              <a:latin typeface="Franklin Gothic Medium Cond" panose="020B0606030402020204" pitchFamily="34" charset="0"/>
            </a:rPr>
            <a:t>Shipping</a:t>
          </a:r>
        </a:p>
      </dsp:txBody>
      <dsp:txXfrm>
        <a:off x="3941" y="2622667"/>
        <a:ext cx="2626142" cy="2626142"/>
      </dsp:txXfrm>
    </dsp:sp>
    <dsp:sp modelId="{ABC41487-0283-4C9B-B0CB-DF65216FA870}">
      <dsp:nvSpPr>
        <dsp:cNvPr id="0" name=""/>
        <dsp:cNvSpPr/>
      </dsp:nvSpPr>
      <dsp:spPr>
        <a:xfrm>
          <a:off x="2631132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4D662-D522-4FC7-9852-CD77055194D2}">
      <dsp:nvSpPr>
        <dsp:cNvPr id="0" name=""/>
        <dsp:cNvSpPr/>
      </dsp:nvSpPr>
      <dsp:spPr>
        <a:xfrm>
          <a:off x="2631132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BD035-A61D-4D79-B072-E5CE7D85DB8D}">
      <dsp:nvSpPr>
        <dsp:cNvPr id="0" name=""/>
        <dsp:cNvSpPr/>
      </dsp:nvSpPr>
      <dsp:spPr>
        <a:xfrm>
          <a:off x="2631132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>
              <a:latin typeface="Franklin Gothic Medium Cond" panose="020B0606030402020204" pitchFamily="34" charset="0"/>
            </a:rPr>
            <a:t>Railways</a:t>
          </a:r>
        </a:p>
      </dsp:txBody>
      <dsp:txXfrm>
        <a:off x="2631132" y="2631281"/>
        <a:ext cx="2626142" cy="2626142"/>
      </dsp:txXfrm>
    </dsp:sp>
    <dsp:sp modelId="{9788D006-B060-4800-B2E4-3169BB716400}">
      <dsp:nvSpPr>
        <dsp:cNvPr id="0" name=""/>
        <dsp:cNvSpPr/>
      </dsp:nvSpPr>
      <dsp:spPr>
        <a:xfrm>
          <a:off x="5258324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65037-6885-4D9B-B340-C0713C630B90}">
      <dsp:nvSpPr>
        <dsp:cNvPr id="0" name=""/>
        <dsp:cNvSpPr/>
      </dsp:nvSpPr>
      <dsp:spPr>
        <a:xfrm>
          <a:off x="5258324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92F49-866E-4939-B55A-4465F6E0E47A}">
      <dsp:nvSpPr>
        <dsp:cNvPr id="0" name=""/>
        <dsp:cNvSpPr/>
      </dsp:nvSpPr>
      <dsp:spPr>
        <a:xfrm>
          <a:off x="5258324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>
              <a:latin typeface="Franklin Gothic Medium Cond" panose="020B0606030402020204" pitchFamily="34" charset="0"/>
            </a:rPr>
            <a:t>Telecom</a:t>
          </a:r>
          <a:endParaRPr lang="en-US" sz="5300" kern="1200" dirty="0">
            <a:latin typeface="Franklin Gothic Medium Cond" panose="020B0606030402020204" pitchFamily="34" charset="0"/>
          </a:endParaRPr>
        </a:p>
      </dsp:txBody>
      <dsp:txXfrm>
        <a:off x="5258324" y="2631281"/>
        <a:ext cx="2626142" cy="2626142"/>
      </dsp:txXfrm>
    </dsp:sp>
    <dsp:sp modelId="{7D2B3BE0-5918-49FF-A868-693B6062E649}">
      <dsp:nvSpPr>
        <dsp:cNvPr id="0" name=""/>
        <dsp:cNvSpPr/>
      </dsp:nvSpPr>
      <dsp:spPr>
        <a:xfrm>
          <a:off x="7885516" y="5139"/>
          <a:ext cx="2626142" cy="262614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0BB11-2D3D-43D5-B64B-46A7440EAB78}">
      <dsp:nvSpPr>
        <dsp:cNvPr id="0" name=""/>
        <dsp:cNvSpPr/>
      </dsp:nvSpPr>
      <dsp:spPr>
        <a:xfrm>
          <a:off x="7885516" y="5139"/>
          <a:ext cx="262" cy="525228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3798C-9646-4E30-9D35-85C14A53D65C}">
      <dsp:nvSpPr>
        <dsp:cNvPr id="0" name=""/>
        <dsp:cNvSpPr/>
      </dsp:nvSpPr>
      <dsp:spPr>
        <a:xfrm>
          <a:off x="7885516" y="2631281"/>
          <a:ext cx="2626142" cy="262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>
              <a:latin typeface="Franklin Gothic Medium Cond" panose="020B0606030402020204" pitchFamily="34" charset="0"/>
            </a:rPr>
            <a:t>Real Estate</a:t>
          </a:r>
          <a:br>
            <a:rPr lang="en-US" sz="5300" kern="1200" dirty="0" smtClean="0">
              <a:latin typeface="Franklin Gothic Medium Cond" panose="020B0606030402020204" pitchFamily="34" charset="0"/>
            </a:rPr>
          </a:br>
          <a:r>
            <a:rPr lang="en-US" sz="5300" kern="1200" dirty="0" smtClean="0">
              <a:latin typeface="Franklin Gothic Medium Cond" panose="020B0606030402020204" pitchFamily="34" charset="0"/>
            </a:rPr>
            <a:t>Housing</a:t>
          </a:r>
          <a:endParaRPr lang="en-US" sz="5300" kern="1200" dirty="0">
            <a:latin typeface="Franklin Gothic Medium Cond" panose="020B0606030402020204" pitchFamily="34" charset="0"/>
          </a:endParaRPr>
        </a:p>
      </dsp:txBody>
      <dsp:txXfrm>
        <a:off x="7885516" y="2631281"/>
        <a:ext cx="2626142" cy="2626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9A0D9-E5AC-4EA3-B132-B0599F1ED504}">
      <dsp:nvSpPr>
        <dsp:cNvPr id="0" name=""/>
        <dsp:cNvSpPr/>
      </dsp:nvSpPr>
      <dsp:spPr>
        <a:xfrm>
          <a:off x="0" y="0"/>
          <a:ext cx="10515600" cy="250537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err="1" smtClean="0">
              <a:latin typeface="Franklin Gothic Demi Cond" panose="020B0706030402020204" pitchFamily="34" charset="0"/>
            </a:rPr>
            <a:t>Greemin</a:t>
          </a:r>
          <a:r>
            <a:rPr lang="en-US" sz="4300" kern="1200" dirty="0" smtClean="0">
              <a:latin typeface="Franklin Gothic Demi Cond" panose="020B0706030402020204" pitchFamily="34" charset="0"/>
            </a:rPr>
            <a:t> Kaushalya</a:t>
          </a:r>
          <a:endParaRPr lang="en-US" sz="43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Demi Cond" panose="020B0706030402020204" pitchFamily="34" charset="0"/>
            </a:rPr>
            <a:t>Ministry of Rural Development</a:t>
          </a:r>
          <a:endParaRPr lang="en-US" sz="34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Demi Cond" panose="020B0706030402020204" pitchFamily="34" charset="0"/>
            </a:rPr>
            <a:t>Train 10 lakh in 3 years, PH attention, </a:t>
          </a:r>
          <a:r>
            <a:rPr lang="en-US" sz="3400" kern="1200" dirty="0" err="1" smtClean="0">
              <a:latin typeface="Franklin Gothic Demi Cond" panose="020B0706030402020204" pitchFamily="34" charset="0"/>
            </a:rPr>
            <a:t>Intl.Syllabus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2353657" y="0"/>
        <a:ext cx="8161942" cy="2505370"/>
      </dsp:txXfrm>
    </dsp:sp>
    <dsp:sp modelId="{F921E7BF-247E-48F7-845D-23BDBD4FE466}">
      <dsp:nvSpPr>
        <dsp:cNvPr id="0" name=""/>
        <dsp:cNvSpPr/>
      </dsp:nvSpPr>
      <dsp:spPr>
        <a:xfrm>
          <a:off x="490271" y="250537"/>
          <a:ext cx="1623650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2A2A59-BD7E-4EB4-96EC-F9E7C296902E}">
      <dsp:nvSpPr>
        <dsp:cNvPr id="0" name=""/>
        <dsp:cNvSpPr/>
      </dsp:nvSpPr>
      <dsp:spPr>
        <a:xfrm>
          <a:off x="0" y="2755907"/>
          <a:ext cx="10515600" cy="250537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Demi Cond" panose="020B0706030402020204" pitchFamily="34" charset="0"/>
            </a:rPr>
            <a:t>Urban</a:t>
          </a:r>
          <a:endParaRPr lang="en-US" sz="43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Demi Cond" panose="020B0706030402020204" pitchFamily="34" charset="0"/>
            </a:rPr>
            <a:t>Min. Housing &amp; Urban Poverty Alleviation </a:t>
          </a:r>
          <a:endParaRPr lang="en-US" sz="34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Demi Cond" panose="020B0706030402020204" pitchFamily="34" charset="0"/>
            </a:rPr>
            <a:t>Train 5 lakh each year, setup SHG</a:t>
          </a:r>
          <a:r>
            <a:rPr lang="en-US" sz="3400" kern="1200" dirty="0" smtClean="0">
              <a:latin typeface="Franklin Gothic Demi Cond" panose="020B0706030402020204" pitchFamily="34" charset="0"/>
            </a:rPr>
            <a:t>, </a:t>
          </a:r>
          <a:r>
            <a:rPr lang="en-US" sz="3400" kern="1200" dirty="0" smtClean="0">
              <a:latin typeface="Franklin Gothic Demi Cond" panose="020B0706030402020204" pitchFamily="34" charset="0"/>
            </a:rPr>
            <a:t>Cheap </a:t>
          </a:r>
          <a:r>
            <a:rPr lang="en-US" sz="3400" kern="1200" dirty="0" smtClean="0">
              <a:latin typeface="Franklin Gothic Demi Cond" panose="020B0706030402020204" pitchFamily="34" charset="0"/>
            </a:rPr>
            <a:t>Loans, Vendor Training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2353657" y="2755907"/>
        <a:ext cx="8161942" cy="2505370"/>
      </dsp:txXfrm>
    </dsp:sp>
    <dsp:sp modelId="{F10B3AB5-F1F6-413D-8D3E-C52B1996EF5D}">
      <dsp:nvSpPr>
        <dsp:cNvPr id="0" name=""/>
        <dsp:cNvSpPr/>
      </dsp:nvSpPr>
      <dsp:spPr>
        <a:xfrm>
          <a:off x="162468" y="3006444"/>
          <a:ext cx="2279256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D37F8-4D76-499D-8B4E-319B7D1570EF}">
      <dsp:nvSpPr>
        <dsp:cNvPr id="0" name=""/>
        <dsp:cNvSpPr/>
      </dsp:nvSpPr>
      <dsp:spPr>
        <a:xfrm>
          <a:off x="2808091" y="1392474"/>
          <a:ext cx="2504329" cy="25044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Skill India</a:t>
          </a:r>
        </a:p>
      </dsp:txBody>
      <dsp:txXfrm>
        <a:off x="3174841" y="1759243"/>
        <a:ext cx="1770829" cy="1770915"/>
      </dsp:txXfrm>
    </dsp:sp>
    <dsp:sp modelId="{750CE17E-33BB-40A9-A85E-B981E71AAA44}">
      <dsp:nvSpPr>
        <dsp:cNvPr id="0" name=""/>
        <dsp:cNvSpPr/>
      </dsp:nvSpPr>
      <dsp:spPr>
        <a:xfrm>
          <a:off x="1516643" y="0"/>
          <a:ext cx="5048315" cy="526256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B3527-C267-4C66-9DE8-05EDE6249093}">
      <dsp:nvSpPr>
        <dsp:cNvPr id="0" name=""/>
        <dsp:cNvSpPr/>
      </dsp:nvSpPr>
      <dsp:spPr>
        <a:xfrm>
          <a:off x="5233856" y="443634"/>
          <a:ext cx="1341578" cy="134195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9CCEF-D7FF-439B-8CA7-ACEB78CF0574}">
      <dsp:nvSpPr>
        <dsp:cNvPr id="0" name=""/>
        <dsp:cNvSpPr/>
      </dsp:nvSpPr>
      <dsp:spPr>
        <a:xfrm>
          <a:off x="6677194" y="465210"/>
          <a:ext cx="1795754" cy="12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400" strike="sngStrike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PMKVY</a:t>
          </a:r>
        </a:p>
      </dsp:txBody>
      <dsp:txXfrm>
        <a:off x="6677194" y="465210"/>
        <a:ext cx="1795754" cy="1298800"/>
      </dsp:txXfrm>
    </dsp:sp>
    <dsp:sp modelId="{45ADAAD4-7ABE-4589-A8BF-5010D9DEAB40}">
      <dsp:nvSpPr>
        <dsp:cNvPr id="0" name=""/>
        <dsp:cNvSpPr/>
      </dsp:nvSpPr>
      <dsp:spPr>
        <a:xfrm>
          <a:off x="5752380" y="1970303"/>
          <a:ext cx="1341578" cy="134195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C43F3-B058-40D1-B0C2-D6EFAF8391F0}">
      <dsp:nvSpPr>
        <dsp:cNvPr id="0" name=""/>
        <dsp:cNvSpPr/>
      </dsp:nvSpPr>
      <dsp:spPr>
        <a:xfrm>
          <a:off x="7203201" y="1989248"/>
          <a:ext cx="1795754" cy="12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400" strike="sngStrike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Din Dayal</a:t>
          </a:r>
          <a:endParaRPr lang="en-US" sz="3400" strike="sngStrike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7203201" y="1989248"/>
        <a:ext cx="1795754" cy="1298800"/>
      </dsp:txXfrm>
    </dsp:sp>
    <dsp:sp modelId="{978FC401-96EC-4E7C-8CF8-6A985E8384FD}">
      <dsp:nvSpPr>
        <dsp:cNvPr id="0" name=""/>
        <dsp:cNvSpPr/>
      </dsp:nvSpPr>
      <dsp:spPr>
        <a:xfrm>
          <a:off x="5233856" y="3518549"/>
          <a:ext cx="1341578" cy="134195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BE85C-A141-4506-A191-BB258EF6BDBD}">
      <dsp:nvSpPr>
        <dsp:cNvPr id="0" name=""/>
        <dsp:cNvSpPr/>
      </dsp:nvSpPr>
      <dsp:spPr>
        <a:xfrm>
          <a:off x="6677194" y="3545914"/>
          <a:ext cx="1795754" cy="129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400" kern="1200" dirty="0" smtClean="0">
              <a:solidFill>
                <a:schemeClr val="tx1"/>
              </a:solidFill>
              <a:latin typeface="Franklin Gothic Demi Cond" panose="020B0706030402020204" pitchFamily="34" charset="0"/>
            </a:rPr>
            <a:t>Minorities</a:t>
          </a:r>
          <a:endParaRPr lang="en-US" sz="3400" kern="1200" dirty="0">
            <a:solidFill>
              <a:schemeClr val="tx1"/>
            </a:solidFill>
            <a:latin typeface="Franklin Gothic Demi Cond" panose="020B0706030402020204" pitchFamily="34" charset="0"/>
          </a:endParaRPr>
        </a:p>
      </dsp:txBody>
      <dsp:txXfrm>
        <a:off x="6677194" y="3545914"/>
        <a:ext cx="1795754" cy="1298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9F211-3868-4B58-9299-C693686A1B34}">
      <dsp:nvSpPr>
        <dsp:cNvPr id="0" name=""/>
        <dsp:cNvSpPr/>
      </dsp:nvSpPr>
      <dsp:spPr>
        <a:xfrm>
          <a:off x="2207" y="0"/>
          <a:ext cx="3435027" cy="58115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1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Why?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DemDiv</a:t>
          </a:r>
          <a:r>
            <a:rPr lang="en-US" sz="2800" kern="1200" dirty="0" smtClean="0">
              <a:latin typeface="Franklin Gothic Medium Cond" panose="020B0606030402020204" pitchFamily="34" charset="0"/>
            </a:rPr>
            <a:t>: 65% below 35%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Make in India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Shift away from Agro</a:t>
          </a:r>
          <a:br>
            <a:rPr lang="en-US" sz="2800" kern="1200" dirty="0" smtClean="0">
              <a:latin typeface="Franklin Gothic Medium Cond" panose="020B0606030402020204" pitchFamily="34" charset="0"/>
            </a:rPr>
          </a:b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2207" y="2324608"/>
        <a:ext cx="3435027" cy="2324608"/>
      </dsp:txXfrm>
    </dsp:sp>
    <dsp:sp modelId="{087A2063-D8F0-4A96-88A3-3799182A0B7C}">
      <dsp:nvSpPr>
        <dsp:cNvPr id="0" name=""/>
        <dsp:cNvSpPr/>
      </dsp:nvSpPr>
      <dsp:spPr>
        <a:xfrm>
          <a:off x="524384" y="257212"/>
          <a:ext cx="2390674" cy="2118193"/>
        </a:xfrm>
        <a:prstGeom prst="round2Diag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9FA9A-0344-4E6B-9BEA-6E98E06B94AA}">
      <dsp:nvSpPr>
        <dsp:cNvPr id="0" name=""/>
        <dsp:cNvSpPr/>
      </dsp:nvSpPr>
      <dsp:spPr>
        <a:xfrm>
          <a:off x="3540286" y="0"/>
          <a:ext cx="3435027" cy="5811520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1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How?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540286" y="2324608"/>
        <a:ext cx="3435027" cy="2324608"/>
      </dsp:txXfrm>
    </dsp:sp>
    <dsp:sp modelId="{512957BE-AFF2-4749-9932-A3B1D2D6C926}">
      <dsp:nvSpPr>
        <dsp:cNvPr id="0" name=""/>
        <dsp:cNvSpPr/>
      </dsp:nvSpPr>
      <dsp:spPr>
        <a:xfrm>
          <a:off x="4062462" y="257212"/>
          <a:ext cx="2390674" cy="2118193"/>
        </a:xfrm>
        <a:prstGeom prst="round2Diag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C0180-8BC2-475E-A991-44A8D3AE9C38}">
      <dsp:nvSpPr>
        <dsp:cNvPr id="0" name=""/>
        <dsp:cNvSpPr/>
      </dsp:nvSpPr>
      <dsp:spPr>
        <a:xfrm>
          <a:off x="7078364" y="0"/>
          <a:ext cx="3435027" cy="5811520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1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Later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schooling, / ASER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New AIIMS/IITs , Pension / Insurance</a:t>
          </a:r>
          <a:br>
            <a:rPr lang="en-US" sz="2800" kern="1200" dirty="0" smtClean="0">
              <a:latin typeface="Franklin Gothic Medium Cond" panose="020B0606030402020204" pitchFamily="34" charset="0"/>
            </a:rPr>
          </a:br>
          <a:r>
            <a:rPr lang="en-US" sz="2800" kern="1200" dirty="0" smtClean="0">
              <a:latin typeface="Franklin Gothic Medium Cond" panose="020B0606030402020204" pitchFamily="34" charset="0"/>
            </a:rPr>
            <a:t>social security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In HRD lecture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078364" y="2324608"/>
        <a:ext cx="3435027" cy="2324608"/>
      </dsp:txXfrm>
    </dsp:sp>
    <dsp:sp modelId="{6B95F268-EE1D-44A7-A427-E7796DA85F8F}">
      <dsp:nvSpPr>
        <dsp:cNvPr id="0" name=""/>
        <dsp:cNvSpPr/>
      </dsp:nvSpPr>
      <dsp:spPr>
        <a:xfrm>
          <a:off x="7600541" y="257212"/>
          <a:ext cx="2390674" cy="2118193"/>
        </a:xfrm>
        <a:prstGeom prst="round2Diag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1E8F9-A379-4B37-A3DF-544E945C8C97}">
      <dsp:nvSpPr>
        <dsp:cNvPr id="0" name=""/>
        <dsp:cNvSpPr/>
      </dsp:nvSpPr>
      <dsp:spPr>
        <a:xfrm>
          <a:off x="237778" y="4939792"/>
          <a:ext cx="9674352" cy="871728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0834B-86DD-41FF-8AC6-483D4DCC5305}">
      <dsp:nvSpPr>
        <dsp:cNvPr id="0" name=""/>
        <dsp:cNvSpPr/>
      </dsp:nvSpPr>
      <dsp:spPr>
        <a:xfrm>
          <a:off x="0" y="1388508"/>
          <a:ext cx="3750397" cy="291607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4897A-2559-485A-9E87-6CCDCD6799C8}">
      <dsp:nvSpPr>
        <dsp:cNvPr id="0" name=""/>
        <dsp:cNvSpPr/>
      </dsp:nvSpPr>
      <dsp:spPr>
        <a:xfrm>
          <a:off x="150015" y="2176832"/>
          <a:ext cx="2887805" cy="287020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150015" y="2176832"/>
        <a:ext cx="2887805" cy="2870201"/>
      </dsp:txXfrm>
    </dsp:sp>
    <dsp:sp modelId="{FB6A9BB0-2EB1-4F2A-A8DA-3C71EB25E50F}">
      <dsp:nvSpPr>
        <dsp:cNvPr id="0" name=""/>
        <dsp:cNvSpPr/>
      </dsp:nvSpPr>
      <dsp:spPr>
        <a:xfrm>
          <a:off x="3104601" y="215528"/>
          <a:ext cx="1291590" cy="129159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514CB-7F21-4BA8-8D8C-2F92FA0DF878}">
      <dsp:nvSpPr>
        <dsp:cNvPr id="0" name=""/>
        <dsp:cNvSpPr/>
      </dsp:nvSpPr>
      <dsp:spPr>
        <a:xfrm>
          <a:off x="4396192" y="215528"/>
          <a:ext cx="6119407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>
              <a:latin typeface="Franklin Gothic Medium Cond" panose="020B0606030402020204" pitchFamily="34" charset="0"/>
            </a:rPr>
            <a:t>Why?</a:t>
          </a:r>
          <a:endParaRPr lang="en-US" sz="6300" kern="1200" dirty="0">
            <a:latin typeface="Franklin Gothic Medium Cond" panose="020B0606030402020204" pitchFamily="34" charset="0"/>
          </a:endParaRPr>
        </a:p>
      </dsp:txBody>
      <dsp:txXfrm>
        <a:off x="4396192" y="215528"/>
        <a:ext cx="6119407" cy="1291590"/>
      </dsp:txXfrm>
    </dsp:sp>
    <dsp:sp modelId="{3443E67E-C748-4A9F-9475-35E952AFF93D}">
      <dsp:nvSpPr>
        <dsp:cNvPr id="0" name=""/>
        <dsp:cNvSpPr/>
      </dsp:nvSpPr>
      <dsp:spPr>
        <a:xfrm>
          <a:off x="3104601" y="1739605"/>
          <a:ext cx="1291590" cy="129159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F9CE1-8175-4FC4-9F1A-A49F4D34AD5F}">
      <dsp:nvSpPr>
        <dsp:cNvPr id="0" name=""/>
        <dsp:cNvSpPr/>
      </dsp:nvSpPr>
      <dsp:spPr>
        <a:xfrm>
          <a:off x="4396192" y="1739605"/>
          <a:ext cx="6119407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>
              <a:latin typeface="Franklin Gothic Medium Cond" panose="020B0606030402020204" pitchFamily="34" charset="0"/>
            </a:rPr>
            <a:t>How?</a:t>
          </a:r>
          <a:endParaRPr lang="en-US" sz="6300" kern="1200" dirty="0">
            <a:latin typeface="Franklin Gothic Medium Cond" panose="020B0606030402020204" pitchFamily="34" charset="0"/>
          </a:endParaRPr>
        </a:p>
      </dsp:txBody>
      <dsp:txXfrm>
        <a:off x="4396192" y="1739605"/>
        <a:ext cx="6119407" cy="1291590"/>
      </dsp:txXfrm>
    </dsp:sp>
    <dsp:sp modelId="{F60C4A3C-B854-4CE8-A8CF-25C1579661A7}">
      <dsp:nvSpPr>
        <dsp:cNvPr id="0" name=""/>
        <dsp:cNvSpPr/>
      </dsp:nvSpPr>
      <dsp:spPr>
        <a:xfrm>
          <a:off x="3104601" y="3263682"/>
          <a:ext cx="1291590" cy="129159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F55C-96D3-4248-A06D-FBB59EA853CF}">
      <dsp:nvSpPr>
        <dsp:cNvPr id="0" name=""/>
        <dsp:cNvSpPr/>
      </dsp:nvSpPr>
      <dsp:spPr>
        <a:xfrm>
          <a:off x="4396192" y="3263682"/>
          <a:ext cx="6119407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>
              <a:latin typeface="Franklin Gothic Medium Cond" panose="020B0606030402020204" pitchFamily="34" charset="0"/>
            </a:rPr>
            <a:t>Policy interventions</a:t>
          </a:r>
          <a:endParaRPr lang="en-US" sz="6300" kern="1200" dirty="0">
            <a:latin typeface="Franklin Gothic Medium Cond" panose="020B0606030402020204" pitchFamily="34" charset="0"/>
          </a:endParaRPr>
        </a:p>
      </dsp:txBody>
      <dsp:txXfrm>
        <a:off x="4396192" y="3263682"/>
        <a:ext cx="6119407" cy="12915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0834B-86DD-41FF-8AC6-483D4DCC5305}">
      <dsp:nvSpPr>
        <dsp:cNvPr id="0" name=""/>
        <dsp:cNvSpPr/>
      </dsp:nvSpPr>
      <dsp:spPr>
        <a:xfrm>
          <a:off x="24202" y="1388508"/>
          <a:ext cx="3750397" cy="291607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4897A-2559-485A-9E87-6CCDCD6799C8}">
      <dsp:nvSpPr>
        <dsp:cNvPr id="0" name=""/>
        <dsp:cNvSpPr/>
      </dsp:nvSpPr>
      <dsp:spPr>
        <a:xfrm>
          <a:off x="174218" y="2176832"/>
          <a:ext cx="2887805" cy="287020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174218" y="2176832"/>
        <a:ext cx="2887805" cy="2870201"/>
      </dsp:txXfrm>
    </dsp:sp>
    <dsp:sp modelId="{FB6A9BB0-2EB1-4F2A-A8DA-3C71EB25E50F}">
      <dsp:nvSpPr>
        <dsp:cNvPr id="0" name=""/>
        <dsp:cNvSpPr/>
      </dsp:nvSpPr>
      <dsp:spPr>
        <a:xfrm>
          <a:off x="3128804" y="215528"/>
          <a:ext cx="1291590" cy="129159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514CB-7F21-4BA8-8D8C-2F92FA0DF878}">
      <dsp:nvSpPr>
        <dsp:cNvPr id="0" name=""/>
        <dsp:cNvSpPr/>
      </dsp:nvSpPr>
      <dsp:spPr>
        <a:xfrm>
          <a:off x="4420395" y="215528"/>
          <a:ext cx="6071002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>
              <a:latin typeface="Franklin Gothic Medium Cond" panose="020B0606030402020204" pitchFamily="34" charset="0"/>
            </a:rPr>
            <a:t>Why?</a:t>
          </a:r>
          <a:endParaRPr lang="en-US" sz="6300" kern="1200" dirty="0">
            <a:latin typeface="Franklin Gothic Medium Cond" panose="020B0606030402020204" pitchFamily="34" charset="0"/>
          </a:endParaRPr>
        </a:p>
      </dsp:txBody>
      <dsp:txXfrm>
        <a:off x="4420395" y="215528"/>
        <a:ext cx="6071002" cy="1291590"/>
      </dsp:txXfrm>
    </dsp:sp>
    <dsp:sp modelId="{3443E67E-C748-4A9F-9475-35E952AFF93D}">
      <dsp:nvSpPr>
        <dsp:cNvPr id="0" name=""/>
        <dsp:cNvSpPr/>
      </dsp:nvSpPr>
      <dsp:spPr>
        <a:xfrm>
          <a:off x="3128804" y="1739605"/>
          <a:ext cx="1291590" cy="129159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F9CE1-8175-4FC4-9F1A-A49F4D34AD5F}">
      <dsp:nvSpPr>
        <dsp:cNvPr id="0" name=""/>
        <dsp:cNvSpPr/>
      </dsp:nvSpPr>
      <dsp:spPr>
        <a:xfrm>
          <a:off x="4420395" y="1739605"/>
          <a:ext cx="6071002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>
              <a:latin typeface="Franklin Gothic Medium Cond" panose="020B0606030402020204" pitchFamily="34" charset="0"/>
            </a:rPr>
            <a:t>How? 5 pillars</a:t>
          </a:r>
          <a:endParaRPr lang="en-US" sz="6300" kern="1200" dirty="0">
            <a:latin typeface="Franklin Gothic Medium Cond" panose="020B0606030402020204" pitchFamily="34" charset="0"/>
          </a:endParaRPr>
        </a:p>
      </dsp:txBody>
      <dsp:txXfrm>
        <a:off x="4420395" y="1739605"/>
        <a:ext cx="6071002" cy="1291590"/>
      </dsp:txXfrm>
    </dsp:sp>
    <dsp:sp modelId="{F60C4A3C-B854-4CE8-A8CF-25C1579661A7}">
      <dsp:nvSpPr>
        <dsp:cNvPr id="0" name=""/>
        <dsp:cNvSpPr/>
      </dsp:nvSpPr>
      <dsp:spPr>
        <a:xfrm>
          <a:off x="3128804" y="3263682"/>
          <a:ext cx="1291590" cy="129159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FF55C-96D3-4248-A06D-FBB59EA853CF}">
      <dsp:nvSpPr>
        <dsp:cNvPr id="0" name=""/>
        <dsp:cNvSpPr/>
      </dsp:nvSpPr>
      <dsp:spPr>
        <a:xfrm>
          <a:off x="4420395" y="3263682"/>
          <a:ext cx="6071002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>
              <a:latin typeface="Franklin Gothic Medium Cond" panose="020B0606030402020204" pitchFamily="34" charset="0"/>
            </a:rPr>
            <a:t>Policy interventions</a:t>
          </a:r>
          <a:endParaRPr lang="en-US" sz="6300" kern="1200" dirty="0">
            <a:latin typeface="Franklin Gothic Medium Cond" panose="020B0606030402020204" pitchFamily="34" charset="0"/>
          </a:endParaRPr>
        </a:p>
      </dsp:txBody>
      <dsp:txXfrm>
        <a:off x="4420395" y="3263682"/>
        <a:ext cx="6071002" cy="12915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8FC69-7DC6-4B15-BFCC-AC6FA281DDB7}">
      <dsp:nvSpPr>
        <dsp:cNvPr id="0" name=""/>
        <dsp:cNvSpPr/>
      </dsp:nvSpPr>
      <dsp:spPr>
        <a:xfrm>
          <a:off x="1265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8B734F-8197-44EF-8169-1E84F3368544}">
      <dsp:nvSpPr>
        <dsp:cNvPr id="0" name=""/>
        <dsp:cNvSpPr/>
      </dsp:nvSpPr>
      <dsp:spPr>
        <a:xfrm>
          <a:off x="1265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91D44-9FD3-4167-A634-AE7858AF9085}">
      <dsp:nvSpPr>
        <dsp:cNvPr id="0" name=""/>
        <dsp:cNvSpPr/>
      </dsp:nvSpPr>
      <dsp:spPr>
        <a:xfrm>
          <a:off x="1265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Simplify Processes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1265" y="2631281"/>
        <a:ext cx="2101941" cy="2101941"/>
      </dsp:txXfrm>
    </dsp:sp>
    <dsp:sp modelId="{B25A6479-67B8-4852-A704-FA13E7FF4343}">
      <dsp:nvSpPr>
        <dsp:cNvPr id="0" name=""/>
        <dsp:cNvSpPr/>
      </dsp:nvSpPr>
      <dsp:spPr>
        <a:xfrm>
          <a:off x="2104047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2">
              <a:shade val="80000"/>
              <a:hueOff val="51301"/>
              <a:satOff val="-8491"/>
              <a:lumOff val="819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693BBB-E36A-4E69-B4E0-7D7CB55BE0CE}">
      <dsp:nvSpPr>
        <dsp:cNvPr id="0" name=""/>
        <dsp:cNvSpPr/>
      </dsp:nvSpPr>
      <dsp:spPr>
        <a:xfrm>
          <a:off x="2104047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8E8FA-0B3D-490E-8E9A-7679BDC3DD5A}">
      <dsp:nvSpPr>
        <dsp:cNvPr id="0" name=""/>
        <dsp:cNvSpPr/>
      </dsp:nvSpPr>
      <dsp:spPr>
        <a:xfrm>
          <a:off x="2104047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IPR protection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2104047" y="2631281"/>
        <a:ext cx="2101941" cy="2101941"/>
      </dsp:txXfrm>
    </dsp:sp>
    <dsp:sp modelId="{26732E72-1579-43CF-83CC-AA7807C33655}">
      <dsp:nvSpPr>
        <dsp:cNvPr id="0" name=""/>
        <dsp:cNvSpPr/>
      </dsp:nvSpPr>
      <dsp:spPr>
        <a:xfrm>
          <a:off x="4206829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2">
              <a:shade val="80000"/>
              <a:hueOff val="102602"/>
              <a:satOff val="-16982"/>
              <a:lumOff val="16382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B49DEDA-D173-4214-A8E8-66B07DC80939}">
      <dsp:nvSpPr>
        <dsp:cNvPr id="0" name=""/>
        <dsp:cNvSpPr/>
      </dsp:nvSpPr>
      <dsp:spPr>
        <a:xfrm>
          <a:off x="4206829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1A3B6-3A40-4C17-9E56-951560A7A9CE}">
      <dsp:nvSpPr>
        <dsp:cNvPr id="0" name=""/>
        <dsp:cNvSpPr/>
      </dsp:nvSpPr>
      <dsp:spPr>
        <a:xfrm>
          <a:off x="4206829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Focus 30 Sectors</a:t>
          </a:r>
        </a:p>
      </dsp:txBody>
      <dsp:txXfrm>
        <a:off x="4206829" y="2631281"/>
        <a:ext cx="2101941" cy="2101941"/>
      </dsp:txXfrm>
    </dsp:sp>
    <dsp:sp modelId="{6BD72A25-4D58-46C4-806A-9CA3B372FDAD}">
      <dsp:nvSpPr>
        <dsp:cNvPr id="0" name=""/>
        <dsp:cNvSpPr/>
      </dsp:nvSpPr>
      <dsp:spPr>
        <a:xfrm>
          <a:off x="6309610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2">
              <a:shade val="80000"/>
              <a:hueOff val="153903"/>
              <a:satOff val="-25472"/>
              <a:lumOff val="245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3B0175-E062-4347-9A0D-481091BB5D4A}">
      <dsp:nvSpPr>
        <dsp:cNvPr id="0" name=""/>
        <dsp:cNvSpPr/>
      </dsp:nvSpPr>
      <dsp:spPr>
        <a:xfrm>
          <a:off x="6309610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2AAB6-3AA1-4C45-B9B4-5931E5E5496E}">
      <dsp:nvSpPr>
        <dsp:cNvPr id="0" name=""/>
        <dsp:cNvSpPr/>
      </dsp:nvSpPr>
      <dsp:spPr>
        <a:xfrm>
          <a:off x="6309610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Infra. ▲</a:t>
          </a:r>
        </a:p>
      </dsp:txBody>
      <dsp:txXfrm>
        <a:off x="6309610" y="2631281"/>
        <a:ext cx="2101941" cy="2101941"/>
      </dsp:txXfrm>
    </dsp:sp>
    <dsp:sp modelId="{C55FA3EA-AC64-4D7D-90A1-92BE8CA72180}">
      <dsp:nvSpPr>
        <dsp:cNvPr id="0" name=""/>
        <dsp:cNvSpPr/>
      </dsp:nvSpPr>
      <dsp:spPr>
        <a:xfrm>
          <a:off x="8412392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2">
              <a:shade val="80000"/>
              <a:hueOff val="205204"/>
              <a:satOff val="-33963"/>
              <a:lumOff val="3276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31133F-5EF3-48F8-A7F4-879DBFE3AF1C}">
      <dsp:nvSpPr>
        <dsp:cNvPr id="0" name=""/>
        <dsp:cNvSpPr/>
      </dsp:nvSpPr>
      <dsp:spPr>
        <a:xfrm>
          <a:off x="8412392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F3211-4A6F-4856-B0A5-1770AD3694D2}">
      <dsp:nvSpPr>
        <dsp:cNvPr id="0" name=""/>
        <dsp:cNvSpPr/>
      </dsp:nvSpPr>
      <dsp:spPr>
        <a:xfrm>
          <a:off x="8412392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Open New Sectors (FDI)</a:t>
          </a:r>
        </a:p>
      </dsp:txBody>
      <dsp:txXfrm>
        <a:off x="8412392" y="2631281"/>
        <a:ext cx="2101941" cy="21019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8FC69-7DC6-4B15-BFCC-AC6FA281DDB7}">
      <dsp:nvSpPr>
        <dsp:cNvPr id="0" name=""/>
        <dsp:cNvSpPr/>
      </dsp:nvSpPr>
      <dsp:spPr>
        <a:xfrm>
          <a:off x="1265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B734F-8197-44EF-8169-1E84F3368544}">
      <dsp:nvSpPr>
        <dsp:cNvPr id="0" name=""/>
        <dsp:cNvSpPr/>
      </dsp:nvSpPr>
      <dsp:spPr>
        <a:xfrm>
          <a:off x="1265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91D44-9FD3-4167-A634-AE7858AF9085}">
      <dsp:nvSpPr>
        <dsp:cNvPr id="0" name=""/>
        <dsp:cNvSpPr/>
      </dsp:nvSpPr>
      <dsp:spPr>
        <a:xfrm>
          <a:off x="1265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strike="sngStrike" kern="1200" dirty="0" smtClean="0">
              <a:latin typeface="Franklin Gothic Medium Cond" panose="020B0606030402020204" pitchFamily="34" charset="0"/>
            </a:rPr>
            <a:t>Simplify Processes</a:t>
          </a:r>
          <a:endParaRPr lang="en-US" sz="3700" strike="sngStrike" kern="1200" dirty="0">
            <a:latin typeface="Franklin Gothic Medium Cond" panose="020B0606030402020204" pitchFamily="34" charset="0"/>
          </a:endParaRPr>
        </a:p>
      </dsp:txBody>
      <dsp:txXfrm>
        <a:off x="1265" y="2631281"/>
        <a:ext cx="2101941" cy="2101941"/>
      </dsp:txXfrm>
    </dsp:sp>
    <dsp:sp modelId="{B25A6479-67B8-4852-A704-FA13E7FF4343}">
      <dsp:nvSpPr>
        <dsp:cNvPr id="0" name=""/>
        <dsp:cNvSpPr/>
      </dsp:nvSpPr>
      <dsp:spPr>
        <a:xfrm>
          <a:off x="2104047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93BBB-E36A-4E69-B4E0-7D7CB55BE0CE}">
      <dsp:nvSpPr>
        <dsp:cNvPr id="0" name=""/>
        <dsp:cNvSpPr/>
      </dsp:nvSpPr>
      <dsp:spPr>
        <a:xfrm>
          <a:off x="2104047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8E8FA-0B3D-490E-8E9A-7679BDC3DD5A}">
      <dsp:nvSpPr>
        <dsp:cNvPr id="0" name=""/>
        <dsp:cNvSpPr/>
      </dsp:nvSpPr>
      <dsp:spPr>
        <a:xfrm>
          <a:off x="2104047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IPR protection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2104047" y="2631281"/>
        <a:ext cx="2101941" cy="2101941"/>
      </dsp:txXfrm>
    </dsp:sp>
    <dsp:sp modelId="{26732E72-1579-43CF-83CC-AA7807C33655}">
      <dsp:nvSpPr>
        <dsp:cNvPr id="0" name=""/>
        <dsp:cNvSpPr/>
      </dsp:nvSpPr>
      <dsp:spPr>
        <a:xfrm>
          <a:off x="4206829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9DEDA-D173-4214-A8E8-66B07DC80939}">
      <dsp:nvSpPr>
        <dsp:cNvPr id="0" name=""/>
        <dsp:cNvSpPr/>
      </dsp:nvSpPr>
      <dsp:spPr>
        <a:xfrm>
          <a:off x="4206829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1A3B6-3A40-4C17-9E56-951560A7A9CE}">
      <dsp:nvSpPr>
        <dsp:cNvPr id="0" name=""/>
        <dsp:cNvSpPr/>
      </dsp:nvSpPr>
      <dsp:spPr>
        <a:xfrm>
          <a:off x="4206829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Focus 30 Sectors</a:t>
          </a:r>
        </a:p>
      </dsp:txBody>
      <dsp:txXfrm>
        <a:off x="4206829" y="2631281"/>
        <a:ext cx="2101941" cy="2101941"/>
      </dsp:txXfrm>
    </dsp:sp>
    <dsp:sp modelId="{6BD72A25-4D58-46C4-806A-9CA3B372FDAD}">
      <dsp:nvSpPr>
        <dsp:cNvPr id="0" name=""/>
        <dsp:cNvSpPr/>
      </dsp:nvSpPr>
      <dsp:spPr>
        <a:xfrm>
          <a:off x="6309610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B0175-E062-4347-9A0D-481091BB5D4A}">
      <dsp:nvSpPr>
        <dsp:cNvPr id="0" name=""/>
        <dsp:cNvSpPr/>
      </dsp:nvSpPr>
      <dsp:spPr>
        <a:xfrm>
          <a:off x="6309610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2AAB6-3AA1-4C45-B9B4-5931E5E5496E}">
      <dsp:nvSpPr>
        <dsp:cNvPr id="0" name=""/>
        <dsp:cNvSpPr/>
      </dsp:nvSpPr>
      <dsp:spPr>
        <a:xfrm>
          <a:off x="6309610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Infra. ▲</a:t>
          </a:r>
        </a:p>
      </dsp:txBody>
      <dsp:txXfrm>
        <a:off x="6309610" y="2631281"/>
        <a:ext cx="2101941" cy="2101941"/>
      </dsp:txXfrm>
    </dsp:sp>
    <dsp:sp modelId="{C55FA3EA-AC64-4D7D-90A1-92BE8CA72180}">
      <dsp:nvSpPr>
        <dsp:cNvPr id="0" name=""/>
        <dsp:cNvSpPr/>
      </dsp:nvSpPr>
      <dsp:spPr>
        <a:xfrm>
          <a:off x="8412392" y="529339"/>
          <a:ext cx="2101941" cy="210194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1133F-5EF3-48F8-A7F4-879DBFE3AF1C}">
      <dsp:nvSpPr>
        <dsp:cNvPr id="0" name=""/>
        <dsp:cNvSpPr/>
      </dsp:nvSpPr>
      <dsp:spPr>
        <a:xfrm>
          <a:off x="8412392" y="529339"/>
          <a:ext cx="210" cy="420388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CF3211-4A6F-4856-B0A5-1770AD3694D2}">
      <dsp:nvSpPr>
        <dsp:cNvPr id="0" name=""/>
        <dsp:cNvSpPr/>
      </dsp:nvSpPr>
      <dsp:spPr>
        <a:xfrm>
          <a:off x="8412392" y="2631281"/>
          <a:ext cx="2101941" cy="210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Open New Sectors (FDI)</a:t>
          </a:r>
        </a:p>
      </dsp:txBody>
      <dsp:txXfrm>
        <a:off x="8412392" y="2631281"/>
        <a:ext cx="2101941" cy="2101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59C7B-18FE-4D5E-AF66-67027036479F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4AE79-7B2B-410A-814D-99226FD2A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0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949BF-8906-43F6-BFA9-E2D7129102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2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and promotion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949BF-8906-43F6-BFA9-E2D7129102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3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949BF-8906-43F6-BFA9-E2D7129102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949BF-8906-43F6-BFA9-E2D7129102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Abundant unskilled cheap Labour….yes our Natural advantage.</a:t>
            </a:r>
          </a:p>
          <a:p>
            <a:r>
              <a:rPr lang="en-US" dirty="0" smtClean="0"/>
              <a:t>Export Demand….yes</a:t>
            </a:r>
          </a:p>
          <a:p>
            <a:r>
              <a:rPr lang="en-US" dirty="0" smtClean="0"/>
              <a:t>Later, the “experience” helps in high-end </a:t>
            </a:r>
            <a:r>
              <a:rPr lang="en-US" dirty="0" err="1" smtClean="0"/>
              <a:t>mfg</a:t>
            </a:r>
            <a:r>
              <a:rPr lang="en-US" dirty="0" smtClean="0"/>
              <a:t> &amp; electronic goods- S.Korea, China et al.</a:t>
            </a:r>
          </a:p>
          <a:p>
            <a:r>
              <a:rPr lang="en-US" dirty="0" smtClean="0"/>
              <a:t>But Make in India-direct jump to #3….difficult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4AE79-7B2B-410A-814D-99226FD2A6C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80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 sector - skill intensive- not aligned with India’s comparative advantage (unskilled workers). </a:t>
            </a:r>
          </a:p>
          <a:p>
            <a:r>
              <a:rPr lang="en-US" dirty="0" smtClean="0"/>
              <a:t>Services can give growth but not “inclusive growth”</a:t>
            </a:r>
          </a:p>
          <a:p>
            <a:r>
              <a:rPr lang="en-US" dirty="0" smtClean="0"/>
              <a:t>Registered mfg. units= way to go. But </a:t>
            </a:r>
            <a:r>
              <a:rPr lang="en-US" dirty="0" smtClean="0">
                <a:solidFill>
                  <a:srgbClr val="FFC000"/>
                </a:solidFill>
              </a:rPr>
              <a:t>rapid skill up gradation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4AE79-7B2B-410A-814D-99226FD2A6C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19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Agrarian =&gt; Jeans Economy =&gt; industrialization</a:t>
            </a:r>
          </a:p>
          <a:p>
            <a:r>
              <a:rPr lang="en-US" dirty="0" smtClean="0"/>
              <a:t>Service sector growth, outsourcing to cheaper “Jeans” nations. </a:t>
            </a:r>
          </a:p>
          <a:p>
            <a:r>
              <a:rPr lang="en-US" dirty="0" smtClean="0"/>
              <a:t>While Your country becomes a financial hub, MNC-HQ.</a:t>
            </a:r>
          </a:p>
          <a:p>
            <a:r>
              <a:rPr lang="en-US" dirty="0" smtClean="0"/>
              <a:t>De-industrialization begins.</a:t>
            </a:r>
          </a:p>
          <a:p>
            <a:r>
              <a:rPr lang="en-US" dirty="0" smtClean="0"/>
              <a:t>India direct jump from agro to service- Ours is “pre-mature non-industrialization”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4AE79-7B2B-410A-814D-99226FD2A6C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54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50s-90s, private return on “Education” was poor.</a:t>
            </a:r>
          </a:p>
          <a:p>
            <a:r>
              <a:rPr lang="en-US" dirty="0" smtClean="0"/>
              <a:t>Recent years, service sector boom =&gt; English-medium private school boom</a:t>
            </a:r>
          </a:p>
          <a:p>
            <a:r>
              <a:rPr lang="en-US" dirty="0" smtClean="0"/>
              <a:t>But, These Kids will enter workforce after 15-20 years</a:t>
            </a:r>
          </a:p>
          <a:p>
            <a:r>
              <a:rPr lang="en-US" dirty="0" smtClean="0"/>
              <a:t>Have to ‘rehabilitate’ unskilled workforce generation in the meantime.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4AE79-7B2B-410A-814D-99226FD2A6C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7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7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D2C3-79B1-47C2-870C-29C154C982E8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B4F-026F-4E54-B5B8-E59C8F0230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98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898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6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D2C3-79B1-47C2-870C-29C154C982E8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B4F-026F-4E54-B5B8-E59C8F0230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40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0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08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5AED2C3-79B1-47C2-870C-29C154C982E8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68A8B4F-026F-4E54-B5B8-E59C8F0230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7799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40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75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93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3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D2C3-79B1-47C2-870C-29C154C982E8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B4F-026F-4E54-B5B8-E59C8F0230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24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7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E436-E21A-47AB-A7A8-1976615BC7C6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388FD-0D50-4362-99EB-9A31803D3A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166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D2C3-79B1-47C2-870C-29C154C982E8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B4F-026F-4E54-B5B8-E59C8F0230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681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156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D2C3-79B1-47C2-870C-29C154C982E8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B4F-026F-4E54-B5B8-E59C8F0230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760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3CB76-42AC-4C90-B45E-92C7DAF62E6A}" type="datetimeFigureOut">
              <a:rPr lang="en-US" smtClean="0"/>
              <a:t>09-Apr-15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9E615-DD21-48F4-92B6-B62C597B1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://mrunal.org/2014/10/hrd-din-dayal-antyodaya-yojana-features-benefits.html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05/economy-special-301-report-priority-list-implication-india-nexvar-case-compulsory-license-patent-evergreening-ipr-protection-ustr-explained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35" y="267150"/>
            <a:ext cx="5512783" cy="6323162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4857750" y="5257800"/>
            <a:ext cx="2143125" cy="100012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5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27219" y="2475866"/>
            <a:ext cx="2591025" cy="363505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Pradhan </a:t>
            </a:r>
            <a:r>
              <a:rPr lang="en-US" dirty="0" err="1" smtClean="0"/>
              <a:t>Mantri’s</a:t>
            </a:r>
            <a:r>
              <a:rPr lang="en-US" dirty="0" smtClean="0"/>
              <a:t> Kaushal Vikas Yojana</a:t>
            </a:r>
          </a:p>
          <a:p>
            <a:r>
              <a:rPr lang="en-US" dirty="0" smtClean="0"/>
              <a:t>Replaces NSDC’s “STAR” scheme</a:t>
            </a:r>
          </a:p>
          <a:p>
            <a:r>
              <a:rPr lang="en-US" dirty="0" smtClean="0"/>
              <a:t>Complete training =&gt; 8k + certificate. Need Aadhar + Bank account</a:t>
            </a:r>
          </a:p>
          <a:p>
            <a:r>
              <a:rPr lang="en-US" dirty="0" smtClean="0"/>
              <a:t>&gt;8k reward for mfg. courses</a:t>
            </a:r>
          </a:p>
          <a:p>
            <a:r>
              <a:rPr lang="en-US" dirty="0" smtClean="0"/>
              <a:t>Eligible for loans 20k to 1.5L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PMKVY</a:t>
            </a:r>
            <a:br>
              <a:rPr lang="en-US" dirty="0" smtClean="0"/>
            </a:br>
            <a:r>
              <a:rPr lang="en-US" dirty="0" smtClean="0"/>
              <a:t>(Mar-21-2015)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0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27219" y="2475866"/>
            <a:ext cx="2591025" cy="363505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skill  +computer courses</a:t>
            </a:r>
          </a:p>
          <a:p>
            <a:r>
              <a:rPr lang="en-US" dirty="0" smtClean="0"/>
              <a:t>14 </a:t>
            </a:r>
            <a:r>
              <a:rPr lang="en-US" dirty="0" smtClean="0"/>
              <a:t>L Youth + 10 L Workers =24 lakh people covered</a:t>
            </a:r>
          </a:p>
          <a:p>
            <a:r>
              <a:rPr lang="en-US" dirty="0" smtClean="0"/>
              <a:t>Focus </a:t>
            </a:r>
            <a:r>
              <a:rPr lang="en-US" dirty="0" smtClean="0"/>
              <a:t>on class10, 12 dropouts.</a:t>
            </a:r>
          </a:p>
          <a:p>
            <a:r>
              <a:rPr lang="en-US" dirty="0" smtClean="0"/>
              <a:t>1,500 </a:t>
            </a:r>
            <a:r>
              <a:rPr lang="en-US" dirty="0"/>
              <a:t>Crores allotted: 10% for 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PMKVY</a:t>
            </a:r>
            <a:br>
              <a:rPr lang="en-US" dirty="0" smtClean="0"/>
            </a:br>
            <a:r>
              <a:rPr lang="en-US" dirty="0" smtClean="0"/>
              <a:t>(Mar-21-2015)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562351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Skilling: HOW?</a:t>
            </a:r>
            <a:endParaRPr lang="en-US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1450865" y="2685607"/>
            <a:ext cx="2164851" cy="1918108"/>
          </a:xfrm>
          <a:prstGeom prst="round2Diag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5068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17493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Din Dayal Antyodaya Yojana: </a:t>
            </a:r>
            <a:r>
              <a:rPr lang="en-US" dirty="0" smtClean="0">
                <a:hlinkClick r:id="rId7"/>
              </a:rPr>
              <a:t>Detailed Article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6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21E7BF-247E-48F7-845D-23BDBD4FE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F921E7BF-247E-48F7-845D-23BDBD4FE4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D9A0D9-E5AC-4EA3-B132-B0599F1ED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7ED9A0D9-E5AC-4EA3-B132-B0599F1ED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0B3AB5-F1F6-413D-8D3E-C52B1996E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F10B3AB5-F1F6-413D-8D3E-C52B1996E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A2A2A59-BD7E-4EB4-96EC-F9E7C2969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3A2A2A59-BD7E-4EB4-96EC-F9E7C29690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05329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Skilling: HOW?</a:t>
            </a:r>
            <a:endParaRPr lang="en-US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1450865" y="2685607"/>
            <a:ext cx="2164851" cy="1918108"/>
          </a:xfrm>
          <a:prstGeom prst="round2Diag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015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989853"/>
            <a:ext cx="3089275" cy="293410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“Up gradation of Traditional Skills in Arts, Resources and </a:t>
            </a:r>
            <a:r>
              <a:rPr lang="en-US" dirty="0" smtClean="0"/>
              <a:t>Goods</a:t>
            </a:r>
          </a:p>
          <a:p>
            <a:r>
              <a:rPr lang="en-US" dirty="0"/>
              <a:t>Kashmiri </a:t>
            </a:r>
            <a:r>
              <a:rPr lang="en-US" dirty="0" smtClean="0"/>
              <a:t>embroidery</a:t>
            </a:r>
          </a:p>
          <a:p>
            <a:r>
              <a:rPr lang="en-US" dirty="0" smtClean="0"/>
              <a:t>Bengali Muslim: </a:t>
            </a:r>
            <a:r>
              <a:rPr lang="en-US" dirty="0" err="1" smtClean="0"/>
              <a:t>Jardosi</a:t>
            </a:r>
            <a:r>
              <a:rPr lang="en-US" dirty="0" smtClean="0"/>
              <a:t> embroidery</a:t>
            </a:r>
          </a:p>
          <a:p>
            <a:r>
              <a:rPr lang="en-US" dirty="0"/>
              <a:t>Sikh- </a:t>
            </a:r>
            <a:r>
              <a:rPr lang="en-US" dirty="0" err="1"/>
              <a:t>Phulkari</a:t>
            </a:r>
            <a:r>
              <a:rPr lang="en-US" dirty="0"/>
              <a:t>  embroidery</a:t>
            </a:r>
          </a:p>
          <a:p>
            <a:r>
              <a:rPr lang="en-US" dirty="0" smtClean="0"/>
              <a:t>Buddhist </a:t>
            </a:r>
            <a:r>
              <a:rPr lang="en-US" dirty="0"/>
              <a:t>– </a:t>
            </a:r>
            <a:r>
              <a:rPr lang="en-US" dirty="0" err="1"/>
              <a:t>Thangka</a:t>
            </a:r>
            <a:r>
              <a:rPr lang="en-US" dirty="0"/>
              <a:t> </a:t>
            </a:r>
            <a:r>
              <a:rPr lang="en-US" dirty="0" smtClean="0"/>
              <a:t>painting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MINORITIES</a:t>
            </a:r>
            <a:br>
              <a:rPr lang="en-US" sz="4000" dirty="0" smtClean="0"/>
            </a:br>
            <a:r>
              <a:rPr lang="en-US" sz="4000" dirty="0" smtClean="0"/>
              <a:t>USTAAD</a:t>
            </a:r>
            <a:endParaRPr lang="en-US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989853"/>
            <a:ext cx="3089275" cy="293410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Skill training Madrasa </a:t>
            </a:r>
            <a:r>
              <a:rPr lang="en-US" dirty="0" err="1" smtClean="0"/>
              <a:t>passouts</a:t>
            </a:r>
            <a:r>
              <a:rPr lang="en-US" dirty="0" smtClean="0"/>
              <a:t> with their mainstream counterparts.</a:t>
            </a:r>
          </a:p>
          <a:p>
            <a:pPr fontAlgn="ctr"/>
            <a:r>
              <a:rPr lang="en-US" dirty="0" smtClean="0"/>
              <a:t>They can get better employment without formal school leaving certificate</a:t>
            </a:r>
          </a:p>
          <a:p>
            <a:pPr fontAlgn="ctr"/>
            <a:r>
              <a:rPr lang="en-US" dirty="0" smtClean="0"/>
              <a:t>As such launched post-Budget 2014</a:t>
            </a:r>
          </a:p>
          <a:p>
            <a:pPr fontAlgn="ctr"/>
            <a:r>
              <a:rPr lang="en-US" dirty="0" smtClean="0"/>
              <a:t>But Money formally sanctioned in budget 2015 (~3k crores)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Nai</a:t>
            </a:r>
            <a:r>
              <a:rPr lang="en-US" dirty="0" smtClean="0"/>
              <a:t> </a:t>
            </a:r>
            <a:r>
              <a:rPr lang="en-US" dirty="0" err="1" smtClean="0"/>
              <a:t>Manzil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9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579016"/>
              </p:ext>
            </p:extLst>
          </p:nvPr>
        </p:nvGraphicFramePr>
        <p:xfrm>
          <a:off x="838200" y="914400"/>
          <a:ext cx="10515600" cy="581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Skilling: problems: no common definition, still lot of overlapping among ministries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24669" r="13998"/>
          <a:stretch/>
        </p:blipFill>
        <p:spPr>
          <a:xfrm>
            <a:off x="4345026" y="3559635"/>
            <a:ext cx="3501947" cy="28565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679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551E8F9-A379-4B37-A3DF-544E945C8C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F551E8F9-A379-4B37-A3DF-544E945C8C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F551E8F9-A379-4B37-A3DF-544E945C8C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7A2063-D8F0-4A96-88A3-3799182A0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087A2063-D8F0-4A96-88A3-3799182A0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087A2063-D8F0-4A96-88A3-3799182A0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19F211-3868-4B58-9299-C693686A1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D219F211-3868-4B58-9299-C693686A1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D219F211-3868-4B58-9299-C693686A1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2957BE-AFF2-4749-9932-A3B1D2D6C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graphicEl>
                                              <a:dgm id="{512957BE-AFF2-4749-9932-A3B1D2D6C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512957BE-AFF2-4749-9932-A3B1D2D6C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949FA9A-0344-4E6B-9BEA-6E98E06B94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E949FA9A-0344-4E6B-9BEA-6E98E06B94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E949FA9A-0344-4E6B-9BEA-6E98E06B94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95F268-EE1D-44A7-A427-E7796DA85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graphicEl>
                                              <a:dgm id="{6B95F268-EE1D-44A7-A427-E7796DA85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6B95F268-EE1D-44A7-A427-E7796DA85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1C0180-8BC2-475E-A991-44A8D3AE9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261C0180-8BC2-475E-A991-44A8D3AE9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261C0180-8BC2-475E-A991-44A8D3AE9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97"/>
            <a:ext cx="4425351" cy="248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72" y="2238150"/>
            <a:ext cx="8740451" cy="43930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275" y="129396"/>
            <a:ext cx="4215064" cy="21087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ight Arrow 2"/>
          <p:cNvSpPr/>
          <p:nvPr/>
        </p:nvSpPr>
        <p:spPr>
          <a:xfrm rot="2339747">
            <a:off x="1963126" y="2082434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339747">
            <a:off x="5484840" y="2082434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427" y="1813489"/>
            <a:ext cx="2724850" cy="136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909" y="53030"/>
            <a:ext cx="3129705" cy="176045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8906372">
            <a:off x="8280990" y="2107558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24669" r="13998"/>
          <a:stretch/>
        </p:blipFill>
        <p:spPr>
          <a:xfrm>
            <a:off x="9170908" y="4274344"/>
            <a:ext cx="2889369" cy="2356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6094807" y="4727409"/>
            <a:ext cx="3102862" cy="554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9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45841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9509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532" y="1457865"/>
            <a:ext cx="6553518" cy="36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13726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Make in India?: </a:t>
            </a:r>
            <a:br>
              <a:rPr lang="en-US" dirty="0" smtClean="0"/>
            </a:br>
            <a:r>
              <a:rPr lang="en-US" dirty="0" smtClean="0"/>
              <a:t>Ans. recycle points from why “Skill India”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1860909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04" y="1860908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3655394"/>
            <a:ext cx="3089275" cy="160302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India became Agrarian </a:t>
            </a:r>
            <a:r>
              <a:rPr lang="en-US" dirty="0" smtClean="0"/>
              <a:t>=&gt; </a:t>
            </a:r>
            <a:r>
              <a:rPr lang="en-US" dirty="0"/>
              <a:t>direct service economy. Not much focus on mfg. sector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3D-Strength </a:t>
            </a:r>
            <a:r>
              <a:rPr lang="en-US" dirty="0"/>
              <a:t>= democracy, demographic dividend, demand in huge </a:t>
            </a:r>
            <a:r>
              <a:rPr lang="en-US" dirty="0" smtClean="0"/>
              <a:t>quantity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in India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33" y="4749625"/>
            <a:ext cx="3089805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2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001579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8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India: “HOW” -5 Pillar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7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8B734F-8197-44EF-8169-1E84F3368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88B734F-8197-44EF-8169-1E84F3368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E8FC69-7DC6-4B15-BFCC-AC6FA281D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38E8FC69-7DC6-4B15-BFCC-AC6FA281DD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791D44-9FD3-4167-A634-AE7858AF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D7791D44-9FD3-4167-A634-AE7858AF9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25A6479-67B8-4852-A704-FA13E7FF4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B25A6479-67B8-4852-A704-FA13E7FF43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7693BBB-E36A-4E69-B4E0-7D7CB55BE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67693BBB-E36A-4E69-B4E0-7D7CB55BE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388E8FA-0B3D-490E-8E9A-7679BDC3DD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F388E8FA-0B3D-490E-8E9A-7679BDC3DD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49DEDA-D173-4214-A8E8-66B07DC80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DB49DEDA-D173-4214-A8E8-66B07DC809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732E72-1579-43CF-83CC-AA7807C33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26732E72-1579-43CF-83CC-AA7807C33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01A3B6-3A40-4C17-9E56-951560A7A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7801A3B6-3A40-4C17-9E56-951560A7A9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D72A25-4D58-46C4-806A-9CA3B372F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6BD72A25-4D58-46C4-806A-9CA3B372F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3B0175-E062-4347-9A0D-481091BB5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3D3B0175-E062-4347-9A0D-481091BB5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62AAB6-3AA1-4C45-B9B4-5931E5E54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1262AAB6-3AA1-4C45-B9B4-5931E5E54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D31133F-5EF3-48F8-A7F4-879DBFE3A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BD31133F-5EF3-48F8-A7F4-879DBFE3A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55FA3EA-AC64-4D7D-90A1-92BE8CA721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C55FA3EA-AC64-4D7D-90A1-92BE8CA721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CF3211-4A6F-4856-B0A5-1770AD3694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54CF3211-4A6F-4856-B0A5-1770AD3694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6825" y="3756530"/>
            <a:ext cx="3054350" cy="158490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But, World Economic Forum's Global Competitiveness Index: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71 (2014, September)</a:t>
            </a:r>
          </a:p>
          <a:p>
            <a:pPr fontAlgn="ctr"/>
            <a:r>
              <a:rPr lang="en-US" dirty="0" smtClean="0"/>
              <a:t>World Bank Ease Of Doing Business Rank: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142 out of 189 (2014, Oct). Target: 50</a:t>
            </a:r>
            <a:r>
              <a:rPr lang="en-US" baseline="30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Rank by 2017.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in India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Challenge?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33" y="4749625"/>
            <a:ext cx="3089805" cy="16536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749625"/>
            <a:ext cx="2820838" cy="2101941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589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1533" y="2330133"/>
            <a:ext cx="3048000" cy="26632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industrial </a:t>
            </a:r>
            <a:r>
              <a:rPr lang="en-US" sz="5400" dirty="0"/>
              <a:t>license valid for 3 years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New </a:t>
            </a:r>
            <a:r>
              <a:rPr lang="en-US" sz="5400" dirty="0"/>
              <a:t>Factories </a:t>
            </a:r>
            <a:r>
              <a:rPr lang="en-US" sz="5400" dirty="0" smtClean="0"/>
              <a:t>bill, </a:t>
            </a:r>
            <a:r>
              <a:rPr lang="en-US" sz="5400" dirty="0" err="1" smtClean="0"/>
              <a:t>Shram</a:t>
            </a:r>
            <a:r>
              <a:rPr lang="en-US" sz="5400" dirty="0" smtClean="0"/>
              <a:t> </a:t>
            </a:r>
            <a:r>
              <a:rPr lang="en-US" sz="5400" dirty="0" err="1" smtClean="0"/>
              <a:t>Suvidha</a:t>
            </a:r>
            <a:r>
              <a:rPr lang="en-US" sz="5400" dirty="0" smtClean="0"/>
              <a:t> portal for self compliance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Companies Act 2013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err="1" smtClean="0"/>
              <a:t>eBiz</a:t>
            </a:r>
            <a:r>
              <a:rPr lang="en-US" sz="5400" dirty="0" smtClean="0"/>
              <a:t> portal </a:t>
            </a:r>
            <a:r>
              <a:rPr lang="en-US" sz="5400" dirty="0"/>
              <a:t>to apply </a:t>
            </a:r>
            <a:r>
              <a:rPr lang="en-US" sz="5400" dirty="0" smtClean="0"/>
              <a:t>online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Special </a:t>
            </a:r>
            <a:r>
              <a:rPr lang="en-US" sz="5400" dirty="0"/>
              <a:t>team to guide first time </a:t>
            </a:r>
            <a:r>
              <a:rPr lang="en-US" sz="5400" dirty="0" smtClean="0"/>
              <a:t>investor</a:t>
            </a:r>
            <a:endParaRPr lang="en-US" sz="5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</a:t>
            </a:r>
            <a:br>
              <a:rPr lang="en-US" dirty="0" smtClean="0"/>
            </a:br>
            <a:r>
              <a:rPr lang="en-US" dirty="0" smtClean="0"/>
              <a:t>Procedures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in India</a:t>
            </a:r>
          </a:p>
        </p:txBody>
      </p:sp>
    </p:spTree>
    <p:extLst>
      <p:ext uri="{BB962C8B-B14F-4D97-AF65-F5344CB8AC3E}">
        <p14:creationId xmlns:p14="http://schemas.microsoft.com/office/powerpoint/2010/main" val="381023939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Ref: L4/P1 PPT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29660"/>
            <a:ext cx="5157787" cy="270836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6013" y="2715957"/>
            <a:ext cx="5157787" cy="271354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Ref: L4/P2 PPT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Budget 2015: Tax-clarity and ease of doing Biz.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6" y="315382"/>
            <a:ext cx="5512783" cy="63231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3823" y="1072255"/>
            <a:ext cx="4938857" cy="646331"/>
          </a:xfrm>
          <a:prstGeom prst="homePlate">
            <a:avLst/>
          </a:prstGeom>
          <a:solidFill>
            <a:schemeClr val="accent1"/>
          </a:solidFill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Foreign Trade Policy 2015</a:t>
            </a:r>
            <a:endParaRPr lang="en-US" sz="3600" dirty="0" smtClean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42678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India: 5 Pillar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35" y="1943399"/>
            <a:ext cx="2667328" cy="3737454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Copyright =&gt;HRD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Patent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Design &amp; trademarks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 smtClean="0"/>
              <a:t>GI</a:t>
            </a:r>
            <a:endParaRPr lang="en-US" sz="5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IPR protection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in India</a:t>
            </a:r>
          </a:p>
        </p:txBody>
      </p:sp>
    </p:spTree>
    <p:extLst>
      <p:ext uri="{BB962C8B-B14F-4D97-AF65-F5344CB8AC3E}">
        <p14:creationId xmlns:p14="http://schemas.microsoft.com/office/powerpoint/2010/main" val="184533198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96"/>
            <a:ext cx="4425351" cy="248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68" y="2238150"/>
            <a:ext cx="8740451" cy="43930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020" y="129396"/>
            <a:ext cx="4215064" cy="21087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ight Arrow 2"/>
          <p:cNvSpPr/>
          <p:nvPr/>
        </p:nvSpPr>
        <p:spPr>
          <a:xfrm rot="2339747">
            <a:off x="1963126" y="2082434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339747">
            <a:off x="5484840" y="2082434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427" y="1813489"/>
            <a:ext cx="2724850" cy="136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295" y="53030"/>
            <a:ext cx="3129705" cy="176045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8906372">
            <a:off x="8280990" y="2107558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e 6"/>
          <p:cNvSpPr/>
          <p:nvPr/>
        </p:nvSpPr>
        <p:spPr>
          <a:xfrm>
            <a:off x="1777042" y="4563374"/>
            <a:ext cx="7720641" cy="2067803"/>
          </a:xfrm>
          <a:prstGeom prst="bracePair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98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35" y="1943399"/>
            <a:ext cx="2667328" cy="3737454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sz="5400" dirty="0"/>
              <a:t>Patent: innovative product / process for industrial </a:t>
            </a:r>
            <a:r>
              <a:rPr lang="en-US" sz="5400" dirty="0" smtClean="0"/>
              <a:t>use</a:t>
            </a:r>
          </a:p>
          <a:p>
            <a:pPr fontAlgn="ctr"/>
            <a:r>
              <a:rPr lang="en-US" sz="5400" dirty="0" smtClean="0"/>
              <a:t>DIPP</a:t>
            </a:r>
            <a:r>
              <a:rPr lang="en-US" sz="5400" dirty="0"/>
              <a:t>=&gt;Patent office. </a:t>
            </a:r>
          </a:p>
          <a:p>
            <a:pPr fontAlgn="ctr"/>
            <a:r>
              <a:rPr lang="en-US" sz="5400" dirty="0"/>
              <a:t>Indian patent offices to connect online </a:t>
            </a:r>
            <a:r>
              <a:rPr lang="en-US" sz="5400" dirty="0" smtClean="0"/>
              <a:t>under </a:t>
            </a:r>
            <a:r>
              <a:rPr lang="en-US" sz="5400" dirty="0"/>
              <a:t>Madrid </a:t>
            </a:r>
            <a:r>
              <a:rPr lang="en-US" sz="5400" dirty="0" smtClean="0"/>
              <a:t>Protocol</a:t>
            </a:r>
          </a:p>
          <a:p>
            <a:pPr fontAlgn="ctr"/>
            <a:r>
              <a:rPr lang="en-US" sz="5400" dirty="0" smtClean="0"/>
              <a:t>Automated applications</a:t>
            </a:r>
            <a:endParaRPr lang="en-US" sz="5400" dirty="0"/>
          </a:p>
          <a:p>
            <a:endParaRPr lang="en-US" sz="5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IPR</a:t>
            </a:r>
            <a:br>
              <a:rPr lang="en-US" dirty="0" smtClean="0"/>
            </a:br>
            <a:r>
              <a:rPr lang="en-US" dirty="0" smtClean="0"/>
              <a:t>Patent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in India</a:t>
            </a:r>
          </a:p>
        </p:txBody>
      </p:sp>
    </p:spTree>
    <p:extLst>
      <p:ext uri="{BB962C8B-B14F-4D97-AF65-F5344CB8AC3E}">
        <p14:creationId xmlns:p14="http://schemas.microsoft.com/office/powerpoint/2010/main" val="2090765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35" y="1943399"/>
            <a:ext cx="2667328" cy="3737454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sz="5400" dirty="0"/>
              <a:t>Industrial design registration for 10 years. Renewed again for 5 years. </a:t>
            </a:r>
          </a:p>
          <a:p>
            <a:pPr fontAlgn="ctr"/>
            <a:r>
              <a:rPr lang="en-US" sz="5400" dirty="0"/>
              <a:t>trade </a:t>
            </a:r>
            <a:r>
              <a:rPr lang="en-US" sz="5400" dirty="0" smtClean="0"/>
              <a:t>marks: Automated registration, infinite renewal</a:t>
            </a:r>
            <a:endParaRPr lang="en-US" sz="5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&amp;</a:t>
            </a:r>
            <a:br>
              <a:rPr lang="en-US" dirty="0" smtClean="0"/>
            </a:br>
            <a:r>
              <a:rPr lang="en-US" dirty="0" smtClean="0"/>
              <a:t>Trademarks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in India</a:t>
            </a:r>
          </a:p>
        </p:txBody>
      </p:sp>
    </p:spTree>
    <p:extLst>
      <p:ext uri="{BB962C8B-B14F-4D97-AF65-F5344CB8AC3E}">
        <p14:creationId xmlns:p14="http://schemas.microsoft.com/office/powerpoint/2010/main" val="306833730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35" y="1943399"/>
            <a:ext cx="2667328" cy="3737454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sz="5400" dirty="0"/>
              <a:t>A statutory GI registry body @</a:t>
            </a:r>
            <a:r>
              <a:rPr lang="en-US" sz="5400" dirty="0" smtClean="0"/>
              <a:t>Chennai</a:t>
            </a:r>
          </a:p>
          <a:p>
            <a:pPr fontAlgn="ctr"/>
            <a:r>
              <a:rPr lang="en-US" sz="5400" dirty="0" smtClean="0"/>
              <a:t>Foreign </a:t>
            </a:r>
            <a:r>
              <a:rPr lang="en-US" sz="5400" dirty="0"/>
              <a:t>companies can register GI in India under WTO-TRIPS </a:t>
            </a:r>
            <a:r>
              <a:rPr lang="en-US" sz="5400" dirty="0" smtClean="0"/>
              <a:t>agreement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Geographical</a:t>
            </a:r>
            <a:br>
              <a:rPr lang="en-US" dirty="0" smtClean="0"/>
            </a:br>
            <a:r>
              <a:rPr lang="en-US" dirty="0" smtClean="0"/>
              <a:t>Indicators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in India</a:t>
            </a:r>
          </a:p>
        </p:txBody>
      </p:sp>
    </p:spTree>
    <p:extLst>
      <p:ext uri="{BB962C8B-B14F-4D97-AF65-F5344CB8AC3E}">
        <p14:creationId xmlns:p14="http://schemas.microsoft.com/office/powerpoint/2010/main" val="305020206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719" y="933363"/>
            <a:ext cx="9970542" cy="568309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Follow up: </a:t>
            </a:r>
            <a:r>
              <a:rPr lang="en-US" dirty="0"/>
              <a:t>special 301 report </a:t>
            </a:r>
            <a:r>
              <a:rPr lang="en-US" dirty="0">
                <a:hlinkClick r:id="rId3"/>
              </a:rPr>
              <a:t>Article </a:t>
            </a:r>
            <a:r>
              <a:rPr lang="en-US" dirty="0" smtClean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India: 5 Pillar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Potential to become world top-10</a:t>
            </a:r>
          </a:p>
          <a:p>
            <a:r>
              <a:rPr lang="en-US" dirty="0" smtClean="0"/>
              <a:t>Skilled men, resources, demand available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05" y="323056"/>
            <a:ext cx="3480116" cy="570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 sectors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in India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870" y="323055"/>
            <a:ext cx="3224915" cy="56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29752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India: 5 Pillar Strategy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8273" y="5371285"/>
            <a:ext cx="3604308" cy="830997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Later in Relevant Survey Chapters.</a:t>
            </a:r>
            <a:endParaRPr 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6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84533" y="3519565"/>
            <a:ext cx="2484335" cy="18746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 </a:t>
            </a:r>
            <a:r>
              <a:rPr lang="en-US" dirty="0"/>
              <a:t>“Act East” Policy</a:t>
            </a:r>
          </a:p>
          <a:p>
            <a:r>
              <a:rPr lang="en-US" dirty="0" smtClean="0"/>
              <a:t>Setup </a:t>
            </a:r>
            <a:r>
              <a:rPr lang="en-US" dirty="0"/>
              <a:t>mfg. units in Cambodia, Myanmar, </a:t>
            </a:r>
            <a:r>
              <a:rPr lang="en-US" dirty="0" smtClean="0"/>
              <a:t>Laos, Vietnam</a:t>
            </a:r>
            <a:r>
              <a:rPr lang="en-US" dirty="0"/>
              <a:t>. (CMLV</a:t>
            </a:r>
            <a:r>
              <a:rPr lang="en-US" dirty="0" smtClean="0"/>
              <a:t>)</a:t>
            </a:r>
          </a:p>
          <a:p>
            <a:r>
              <a:rPr lang="en-US" dirty="0" smtClean="0"/>
              <a:t>Via special purpose vehicle (SPV)</a:t>
            </a:r>
          </a:p>
          <a:p>
            <a:r>
              <a:rPr lang="en-US" dirty="0" smtClean="0"/>
              <a:t>Become part of “regional Value chain”</a:t>
            </a:r>
          </a:p>
          <a:p>
            <a:r>
              <a:rPr lang="en-US" dirty="0" smtClean="0"/>
              <a:t>From CMLV, Export to countries having FTA with CMLV. (e.g. China)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Outside India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3183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60238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599689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India: Policy interventions required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>
          <a:xfrm rot="16200000">
            <a:off x="-266843" y="3035014"/>
            <a:ext cx="4071773" cy="83099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▲</a:t>
            </a:r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Controversy</a:t>
            </a:r>
          </a:p>
        </p:txBody>
      </p:sp>
      <p:sp>
        <p:nvSpPr>
          <p:cNvPr id="6" name="TextBox 7"/>
          <p:cNvSpPr txBox="1"/>
          <p:nvPr/>
        </p:nvSpPr>
        <p:spPr>
          <a:xfrm rot="16200000">
            <a:off x="475168" y="2780329"/>
            <a:ext cx="4581144" cy="830997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▼</a:t>
            </a:r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Effectiveness</a:t>
            </a:r>
          </a:p>
        </p:txBody>
      </p:sp>
    </p:spTree>
    <p:extLst>
      <p:ext uri="{BB962C8B-B14F-4D97-AF65-F5344CB8AC3E}">
        <p14:creationId xmlns:p14="http://schemas.microsoft.com/office/powerpoint/2010/main" val="329298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B16FEE-9C63-4024-9AA0-917296295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9B16FEE-9C63-4024-9AA0-917296295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05E563-9F58-4961-8B94-CCA5071FA5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005E563-9F58-4961-8B94-CCA5071FA5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A0C5B0-21ED-4A69-B9ED-2DA77C9B4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7A0C5B0-21ED-4A69-B9ED-2DA77C9B4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09C086-ED18-4C5C-9CCE-46F1BC7D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9309C086-ED18-4C5C-9CCE-46F1BC7D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719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Skill People?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1751159"/>
            <a:ext cx="1097510" cy="1097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68" y="2848669"/>
            <a:ext cx="1284998" cy="1284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59" y="4199200"/>
            <a:ext cx="1337407" cy="1337407"/>
          </a:xfrm>
          <a:prstGeom prst="rect">
            <a:avLst/>
          </a:prstGeom>
        </p:spPr>
      </p:pic>
      <p:pic>
        <p:nvPicPr>
          <p:cNvPr id="15" name="Content Placeholder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81" y="4740905"/>
            <a:ext cx="1383850" cy="1383850"/>
          </a:xfrm>
          <a:prstGeom prst="rect">
            <a:avLst/>
          </a:prstGeom>
        </p:spPr>
      </p:pic>
      <p:pic>
        <p:nvPicPr>
          <p:cNvPr id="16" name="Content Placeholder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14" y="4740905"/>
            <a:ext cx="2201863" cy="1372685"/>
          </a:xfrm>
          <a:prstGeom prst="rect">
            <a:avLst/>
          </a:prstGeom>
        </p:spPr>
      </p:pic>
      <p:sp>
        <p:nvSpPr>
          <p:cNvPr id="19" name="Curved Right Arrow 18"/>
          <p:cNvSpPr/>
          <p:nvPr/>
        </p:nvSpPr>
        <p:spPr>
          <a:xfrm>
            <a:off x="5854460" y="2917514"/>
            <a:ext cx="731520" cy="1490583"/>
          </a:xfrm>
          <a:prstGeom prst="curved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5854460" y="2917515"/>
            <a:ext cx="731520" cy="2509732"/>
          </a:xfrm>
          <a:prstGeom prst="curved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78911" y="93847"/>
            <a:ext cx="6034178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Disguised unemployment ▼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Make in India 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Reap demographic </a:t>
            </a:r>
            <a:r>
              <a:rPr lang="en-US" sz="36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Div. ▲</a:t>
            </a:r>
            <a:endParaRPr lang="en-US" sz="3600" dirty="0" smtClean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2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seriesEl"/>
        </p:bldSub>
      </p:bldGraphic>
      <p:bldP spid="19" grpId="0" animBg="1"/>
      <p:bldP spid="20" grpId="0" animBg="1"/>
      <p:bldP spid="21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909" y="2932694"/>
            <a:ext cx="2381582" cy="3048425"/>
          </a:xfr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Reform tax, labor, land laws</a:t>
            </a:r>
          </a:p>
          <a:p>
            <a:r>
              <a:rPr lang="en-US" dirty="0" smtClean="0"/>
              <a:t>E.g. Rajasthan: industrial dispute act </a:t>
            </a:r>
            <a:r>
              <a:rPr lang="en-US" dirty="0" smtClean="0"/>
              <a:t>only </a:t>
            </a:r>
            <a:r>
              <a:rPr lang="en-US" dirty="0" smtClean="0"/>
              <a:t>on units with </a:t>
            </a:r>
            <a:r>
              <a:rPr lang="en-US" strike="sngStrike" dirty="0" smtClean="0"/>
              <a:t>100</a:t>
            </a:r>
            <a:r>
              <a:rPr lang="en-US" dirty="0" smtClean="0"/>
              <a:t> 300 workers or more.</a:t>
            </a:r>
          </a:p>
          <a:p>
            <a:r>
              <a:rPr lang="en-US" dirty="0" smtClean="0"/>
              <a:t>Linking MNREGA with skill / apprentice programs.</a:t>
            </a:r>
          </a:p>
          <a:p>
            <a:r>
              <a:rPr lang="en-US" dirty="0" smtClean="0"/>
              <a:t>Connectivity and infrastructure</a:t>
            </a:r>
          </a:p>
          <a:p>
            <a:r>
              <a:rPr lang="en-US" dirty="0" smtClean="0"/>
              <a:t>Promote </a:t>
            </a:r>
            <a:r>
              <a:rPr lang="en-US" dirty="0" smtClean="0"/>
              <a:t>investment FDI</a:t>
            </a:r>
            <a:endParaRPr lang="en-US" dirty="0" smtClean="0"/>
          </a:p>
          <a:p>
            <a:r>
              <a:rPr lang="en-US" dirty="0" smtClean="0"/>
              <a:t>Will benefit all sectors.</a:t>
            </a:r>
          </a:p>
          <a:p>
            <a:r>
              <a:rPr lang="en-US" dirty="0" smtClean="0"/>
              <a:t>Highly </a:t>
            </a:r>
            <a:r>
              <a:rPr lang="en-US" dirty="0" smtClean="0"/>
              <a:t>effective, Least </a:t>
            </a:r>
            <a:r>
              <a:rPr lang="en-US" dirty="0" smtClean="0"/>
              <a:t>controversial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Ease of Doing Biz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57918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India: Policy interventions required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>
          <a:xfrm rot="16200000">
            <a:off x="-266843" y="3035014"/>
            <a:ext cx="4071773" cy="83099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▲</a:t>
            </a:r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Controversy</a:t>
            </a:r>
          </a:p>
        </p:txBody>
      </p:sp>
      <p:sp>
        <p:nvSpPr>
          <p:cNvPr id="6" name="TextBox 7"/>
          <p:cNvSpPr txBox="1"/>
          <p:nvPr/>
        </p:nvSpPr>
        <p:spPr>
          <a:xfrm rot="16200000">
            <a:off x="475168" y="2780329"/>
            <a:ext cx="4581144" cy="830997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▼</a:t>
            </a:r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Effectiveness</a:t>
            </a:r>
          </a:p>
        </p:txBody>
      </p:sp>
    </p:spTree>
    <p:extLst>
      <p:ext uri="{BB962C8B-B14F-4D97-AF65-F5344CB8AC3E}">
        <p14:creationId xmlns:p14="http://schemas.microsoft.com/office/powerpoint/2010/main" val="79168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Subsidies, grants</a:t>
            </a:r>
          </a:p>
          <a:p>
            <a:r>
              <a:rPr lang="en-US" dirty="0" smtClean="0"/>
              <a:t>Cheap loans</a:t>
            </a:r>
          </a:p>
          <a:p>
            <a:r>
              <a:rPr lang="en-US" dirty="0" smtClean="0"/>
              <a:t>SEZ for mfg. industries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rgbClr val="FFC000"/>
                </a:solidFill>
              </a:rPr>
              <a:t>Controversial because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latin typeface="Franklin Gothic Heavy" panose="020B0903020102020204" pitchFamily="34" charset="0"/>
              </a:rPr>
              <a:t>▲ </a:t>
            </a:r>
            <a:r>
              <a:rPr lang="en-US" dirty="0" smtClean="0"/>
              <a:t>Fiscal deficit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SEZ: land acquisition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Non tariff barrier: WTO disputes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Industrial policy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policy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29349" y="2736883"/>
            <a:ext cx="2574971" cy="245487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0954277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India: Policy interventions required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>
          <a:xfrm rot="16200000">
            <a:off x="-266843" y="3035014"/>
            <a:ext cx="4071773" cy="83099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▲</a:t>
            </a:r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Controversy</a:t>
            </a:r>
          </a:p>
        </p:txBody>
      </p:sp>
      <p:sp>
        <p:nvSpPr>
          <p:cNvPr id="6" name="TextBox 7"/>
          <p:cNvSpPr txBox="1"/>
          <p:nvPr/>
        </p:nvSpPr>
        <p:spPr>
          <a:xfrm rot="16200000">
            <a:off x="475168" y="2780329"/>
            <a:ext cx="4581144" cy="830997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▼</a:t>
            </a:r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Effectiveness</a:t>
            </a:r>
          </a:p>
        </p:txBody>
      </p:sp>
    </p:spTree>
    <p:extLst>
      <p:ext uri="{BB962C8B-B14F-4D97-AF65-F5344CB8AC3E}">
        <p14:creationId xmlns:p14="http://schemas.microsoft.com/office/powerpoint/2010/main" val="17323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Tariff </a:t>
            </a:r>
            <a:r>
              <a:rPr lang="en-US" dirty="0" smtClean="0"/>
              <a:t>barrier on foreign goods.</a:t>
            </a:r>
          </a:p>
          <a:p>
            <a:r>
              <a:rPr lang="en-US" dirty="0" smtClean="0"/>
              <a:t>“domestic requirement” in public procurement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FFC000"/>
                </a:solidFill>
              </a:rPr>
              <a:t>Controversial because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WTO, Trade agreements violated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Indian exporters will get similar treatment elsewhere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Smuggling, parallel economy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16782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In India: Policy interventions required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>
          <a:xfrm rot="16200000">
            <a:off x="-266843" y="3035014"/>
            <a:ext cx="4071773" cy="83099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▲</a:t>
            </a:r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Controversy</a:t>
            </a:r>
          </a:p>
        </p:txBody>
      </p:sp>
      <p:sp>
        <p:nvSpPr>
          <p:cNvPr id="6" name="TextBox 7"/>
          <p:cNvSpPr txBox="1"/>
          <p:nvPr/>
        </p:nvSpPr>
        <p:spPr>
          <a:xfrm rot="16200000">
            <a:off x="475168" y="2780329"/>
            <a:ext cx="4581144" cy="830997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▼</a:t>
            </a:r>
            <a:r>
              <a:rPr lang="en-US" sz="4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Effectiveness</a:t>
            </a:r>
          </a:p>
        </p:txBody>
      </p:sp>
    </p:spTree>
    <p:extLst>
      <p:ext uri="{BB962C8B-B14F-4D97-AF65-F5344CB8AC3E}">
        <p14:creationId xmlns:p14="http://schemas.microsoft.com/office/powerpoint/2010/main" val="24976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C000"/>
                </a:solidFill>
              </a:rPr>
              <a:t>“In a globally integrated economy, Indian Government has limited policy maneuvers to promote Make in India.” Discuss.</a:t>
            </a:r>
          </a:p>
          <a:p>
            <a:r>
              <a:rPr lang="en-US" dirty="0" smtClean="0"/>
              <a:t>3 layered pyramid</a:t>
            </a:r>
          </a:p>
          <a:p>
            <a:r>
              <a:rPr lang="en-US" dirty="0" smtClean="0"/>
              <a:t>Tariff barriers (high taxes) x WTO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Tarrif</a:t>
            </a:r>
            <a:r>
              <a:rPr lang="en-US" dirty="0" smtClean="0"/>
              <a:t> Barriers (subsidies) x  WTO | Fiscal deficit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More: </a:t>
            </a:r>
            <a:r>
              <a:rPr lang="en-US" dirty="0" smtClean="0"/>
              <a:t>TPP, RCEP, Foreign Trade policy 2015</a:t>
            </a:r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 / Interview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24157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97"/>
            <a:ext cx="4425351" cy="248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71" y="2758636"/>
            <a:ext cx="6905672" cy="34708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275" y="129396"/>
            <a:ext cx="4215064" cy="21087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ight Arrow 2"/>
          <p:cNvSpPr/>
          <p:nvPr/>
        </p:nvSpPr>
        <p:spPr>
          <a:xfrm rot="2339747">
            <a:off x="2685003" y="2258805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339747">
            <a:off x="5484840" y="2082434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427" y="1813489"/>
            <a:ext cx="2724850" cy="136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909" y="53030"/>
            <a:ext cx="3129705" cy="176045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8906372">
            <a:off x="8280990" y="2107558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24669" r="13998"/>
          <a:stretch/>
        </p:blipFill>
        <p:spPr>
          <a:xfrm>
            <a:off x="8776697" y="4069401"/>
            <a:ext cx="3501947" cy="2856508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6959" r="6195" b="11531"/>
          <a:stretch/>
        </p:blipFill>
        <p:spPr>
          <a:xfrm>
            <a:off x="59917" y="3190962"/>
            <a:ext cx="3430217" cy="196556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0800000">
            <a:off x="3025944" y="4388786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329680" y="4329564"/>
            <a:ext cx="3424090" cy="554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478" y="5008136"/>
            <a:ext cx="2535259" cy="1569562"/>
          </a:xfrm>
          <a:prstGeom prst="rect">
            <a:avLst/>
          </a:prstGeom>
        </p:spPr>
      </p:pic>
      <p:sp>
        <p:nvSpPr>
          <p:cNvPr id="15" name="Double Brace 14"/>
          <p:cNvSpPr/>
          <p:nvPr/>
        </p:nvSpPr>
        <p:spPr>
          <a:xfrm>
            <a:off x="6885461" y="5225005"/>
            <a:ext cx="2078966" cy="1524968"/>
          </a:xfrm>
          <a:prstGeom prst="bracePair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13091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Survey: Making, Skilling, </a:t>
            </a:r>
            <a:r>
              <a:rPr lang="en-US" dirty="0" err="1" smtClean="0"/>
              <a:t>Mfg</a:t>
            </a:r>
            <a:r>
              <a:rPr lang="en-US" dirty="0" smtClean="0"/>
              <a:t>,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Since the industrial revolution, no country has become a major economy without becoming an industrial power. Examine the importance of “Make in India” in this </a:t>
            </a:r>
            <a:r>
              <a:rPr lang="en-US" dirty="0" smtClean="0"/>
              <a:t>regard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FFFF00"/>
                </a:solidFill>
              </a:rPr>
              <a:t>(Lee Kuan Yew)</a:t>
            </a:r>
            <a:endParaRPr lang="en-US" dirty="0">
              <a:solidFill>
                <a:srgbClr val="FFFF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“The </a:t>
            </a:r>
            <a:r>
              <a:rPr lang="en-US" dirty="0"/>
              <a:t>future trajectory of Indian economic development </a:t>
            </a:r>
            <a:r>
              <a:rPr lang="en-US" dirty="0" smtClean="0"/>
              <a:t>depends on both Make in India and Skill India.” Elaborate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Inclusive growth necessitates greater focus on manufacturing than service sector. </a:t>
            </a:r>
            <a:r>
              <a:rPr lang="en-US" dirty="0"/>
              <a:t>Do you agree?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 / Interview Q. from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42523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582385"/>
            <a:ext cx="3089275" cy="174904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 smtClean="0"/>
              <a:t>Disguised unemployment vs. demographic dividend</a:t>
            </a:r>
          </a:p>
          <a:p>
            <a:pPr fontAlgn="ctr"/>
            <a:r>
              <a:rPr lang="en-US" dirty="0" smtClean="0"/>
              <a:t>Land consolidation =&gt; bigger farm =&gt; mechanization =&gt; agro output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 smtClean="0"/>
          </a:p>
          <a:p>
            <a:pPr fontAlgn="ctr"/>
            <a:r>
              <a:rPr lang="en-US" dirty="0" smtClean="0"/>
              <a:t>~6 crore </a:t>
            </a:r>
            <a:r>
              <a:rPr lang="en-US" dirty="0"/>
              <a:t>worker shortage in 1st world by 2020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Only </a:t>
            </a:r>
            <a:r>
              <a:rPr lang="en-US" dirty="0"/>
              <a:t>10% of new India workers skilled. (China 50</a:t>
            </a:r>
            <a:r>
              <a:rPr lang="en-US" dirty="0" smtClean="0"/>
              <a:t>%)</a:t>
            </a:r>
          </a:p>
          <a:p>
            <a:pPr fontAlgn="ctr"/>
            <a:r>
              <a:rPr lang="en-US" dirty="0"/>
              <a:t>Make in India useless without skilled workers.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Skilling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 ways to boost GDP </a:t>
            </a:r>
            <a:r>
              <a:rPr lang="en-US" dirty="0"/>
              <a:t>(survey Vol1.Ch7)</a:t>
            </a:r>
          </a:p>
        </p:txBody>
      </p:sp>
    </p:spTree>
    <p:extLst>
      <p:ext uri="{BB962C8B-B14F-4D97-AF65-F5344CB8AC3E}">
        <p14:creationId xmlns:p14="http://schemas.microsoft.com/office/powerpoint/2010/main" val="1975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2024" y="914400"/>
          <a:ext cx="11161776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3568" y="93848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 ways to boost GDP (survey Vol1.Ch7)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24E7CF-7679-4A99-98F0-5E199BB238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DD24E7CF-7679-4A99-98F0-5E199BB238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DD24E7CF-7679-4A99-98F0-5E199BB238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CAEA85-D0FE-46E8-978D-C6B7FD80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FCCAEA85-D0FE-46E8-978D-C6B7FD80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FCCAEA85-D0FE-46E8-978D-C6B7FD80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628DFB-C9AA-4525-8638-3CCB82AC2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06628DFB-C9AA-4525-8638-3CCB82AC2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06628DFB-C9AA-4525-8638-3CCB82AC2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166112-DF20-465D-84B7-58CA486AB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54166112-DF20-465D-84B7-58CA486AB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54166112-DF20-465D-84B7-58CA486AB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4842FA-4B17-465C-9AFA-FB01E76E9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DF4842FA-4B17-465C-9AFA-FB01E76E9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DF4842FA-4B17-465C-9AFA-FB01E76E9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CA153D-34BD-47F2-9DD5-E47E9C77A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A3CA153D-34BD-47F2-9DD5-E47E9C77A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A3CA153D-34BD-47F2-9DD5-E47E9C77A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56928" y="2921000"/>
            <a:ext cx="2914144" cy="32559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Geology: </a:t>
            </a:r>
            <a:r>
              <a:rPr lang="en-US" dirty="0"/>
              <a:t>Shale </a:t>
            </a:r>
            <a:r>
              <a:rPr lang="en-US" dirty="0" smtClean="0"/>
              <a:t>Gas technology bottlenecks. Coal mining scam.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Geography: </a:t>
            </a:r>
            <a:r>
              <a:rPr lang="en-US" dirty="0" smtClean="0"/>
              <a:t>Tourism potential yes, but alone insufficient to sustain a large nation.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Jeans: </a:t>
            </a:r>
            <a:r>
              <a:rPr lang="en-US" dirty="0" smtClean="0"/>
              <a:t>Low skilled mfg. </a:t>
            </a:r>
            <a:r>
              <a:rPr lang="en-US" dirty="0" smtClean="0"/>
              <a:t>Most  </a:t>
            </a:r>
            <a:r>
              <a:rPr lang="en-US" dirty="0" smtClean="0"/>
              <a:t>East Asian economies grew with this. India has abundant low skill </a:t>
            </a:r>
            <a:r>
              <a:rPr lang="en-US" dirty="0" smtClean="0"/>
              <a:t>manpower= natural advantage.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India’s Jeans Conundrum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GDP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8740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69990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jump to high-end, high-skill </a:t>
            </a:r>
            <a:r>
              <a:rPr lang="en-US" dirty="0" err="1" smtClean="0"/>
              <a:t>mfg</a:t>
            </a:r>
            <a:r>
              <a:rPr lang="en-US" dirty="0" smtClean="0"/>
              <a:t> =Problem</a:t>
            </a:r>
            <a:endParaRPr lang="en-US" dirty="0"/>
          </a:p>
        </p:txBody>
      </p:sp>
      <p:sp>
        <p:nvSpPr>
          <p:cNvPr id="10" name="Bent Arrow 9"/>
          <p:cNvSpPr/>
          <p:nvPr/>
        </p:nvSpPr>
        <p:spPr>
          <a:xfrm rot="5400000">
            <a:off x="6528039" y="1214168"/>
            <a:ext cx="3049438" cy="3260785"/>
          </a:xfrm>
          <a:prstGeom prst="bentArrow">
            <a:avLst>
              <a:gd name="adj1" fmla="val 9127"/>
              <a:gd name="adj2" fmla="val 25000"/>
              <a:gd name="adj3" fmla="val 25000"/>
              <a:gd name="adj4" fmla="val 29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0" y="4369280"/>
            <a:ext cx="5518030" cy="2264433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Jeans-XP = Jets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But “Make in India” direct focus on such “high-end” mfg.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Jump difficult.</a:t>
            </a:r>
            <a:endParaRPr lang="en-US" sz="3200" dirty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454325" y="3079630"/>
            <a:ext cx="3114136" cy="1112808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Our natural advantage here</a:t>
            </a:r>
            <a:endParaRPr lang="en-US" sz="3200" dirty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Skilled men?</a:t>
            </a:r>
          </a:p>
          <a:p>
            <a:r>
              <a:rPr lang="en-US" dirty="0" smtClean="0"/>
              <a:t>Inclusive growth?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05" y="323056"/>
            <a:ext cx="3480116" cy="5700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 sectors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in India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870" y="323055"/>
            <a:ext cx="3224915" cy="56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7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56928" y="2921000"/>
            <a:ext cx="2914144" cy="32559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Rapid growth comes from domestic market….never in history</a:t>
            </a:r>
          </a:p>
          <a:p>
            <a:r>
              <a:rPr lang="en-US" dirty="0" smtClean="0"/>
              <a:t>Rapid growth comes from export of mfg. goods (not services)</a:t>
            </a:r>
          </a:p>
          <a:p>
            <a:r>
              <a:rPr lang="en-US" dirty="0" smtClean="0"/>
              <a:t>Other nations can’t absorb all our imports, given FTA/Trade agreements among giants (</a:t>
            </a:r>
            <a:r>
              <a:rPr lang="en-US" dirty="0" smtClean="0">
                <a:solidFill>
                  <a:srgbClr val="FFC000"/>
                </a:solidFill>
              </a:rPr>
              <a:t>make OUTSIDE India</a:t>
            </a:r>
            <a:r>
              <a:rPr lang="en-US" dirty="0" smtClean="0"/>
              <a:t>)</a:t>
            </a:r>
          </a:p>
          <a:p>
            <a:r>
              <a:rPr lang="en-US" dirty="0"/>
              <a:t>Construction…not “tradable / exportable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Demand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GDP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71313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2258341"/>
              </p:ext>
            </p:extLst>
          </p:nvPr>
        </p:nvGraphicFramePr>
        <p:xfrm>
          <a:off x="283464" y="914400"/>
          <a:ext cx="11070336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Focus? Service vs manufacturing?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040" y="3037667"/>
            <a:ext cx="1925320" cy="2482102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Gujarat: 20% GSDP from registered mfg. units- Closer to growth model of East Asian economies.</a:t>
            </a:r>
          </a:p>
          <a:p>
            <a:r>
              <a:rPr lang="en-US" dirty="0" smtClean="0"/>
              <a:t>But this model not ‘inclusive’. Gujarat only 5% employed in </a:t>
            </a:r>
            <a:r>
              <a:rPr lang="en-US" dirty="0" err="1" smtClean="0"/>
              <a:t>Reg.MFG</a:t>
            </a:r>
            <a:r>
              <a:rPr lang="en-US" dirty="0" smtClean="0"/>
              <a:t> units (diploma minimum)</a:t>
            </a:r>
          </a:p>
          <a:p>
            <a:r>
              <a:rPr lang="en-US" dirty="0" smtClean="0"/>
              <a:t>+ poorer states must growth @faster rate, else regional imbalance, Naxal issues.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Reg.MFG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 inclusive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Mfg. sector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70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903011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0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97550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India’s “premature </a:t>
            </a:r>
            <a:r>
              <a:rPr lang="en-US" strike="sngStrike" dirty="0" smtClean="0"/>
              <a:t>De</a:t>
            </a:r>
            <a:r>
              <a:rPr lang="en-US" dirty="0" smtClean="0"/>
              <a:t> non-industrialization”</a:t>
            </a:r>
            <a:endParaRPr lang="en-US" dirty="0"/>
          </a:p>
        </p:txBody>
      </p:sp>
      <p:sp>
        <p:nvSpPr>
          <p:cNvPr id="10" name="Bent Arrow 9"/>
          <p:cNvSpPr/>
          <p:nvPr/>
        </p:nvSpPr>
        <p:spPr>
          <a:xfrm rot="5400000">
            <a:off x="6528039" y="1214168"/>
            <a:ext cx="3049438" cy="3260785"/>
          </a:xfrm>
          <a:prstGeom prst="bentArrow">
            <a:avLst>
              <a:gd name="adj1" fmla="val 9127"/>
              <a:gd name="adj2" fmla="val 25000"/>
              <a:gd name="adj3" fmla="val 25000"/>
              <a:gd name="adj4" fmla="val 29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577970" y="4429665"/>
            <a:ext cx="5518030" cy="1729595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Large capital invested here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2 digit growth rate = yes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Inclusive growth = no</a:t>
            </a:r>
            <a:endParaRPr lang="en-US" sz="3200" dirty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454325" y="3079630"/>
            <a:ext cx="3114136" cy="1112808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Our natural advantage here</a:t>
            </a:r>
            <a:endParaRPr lang="en-US" sz="3200" dirty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12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NSDC (UPA)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National Skill Development Council (2009)</a:t>
            </a:r>
          </a:p>
          <a:p>
            <a:r>
              <a:rPr lang="en-US" dirty="0" smtClean="0"/>
              <a:t>Ownership: 49% </a:t>
            </a:r>
            <a:r>
              <a:rPr lang="en-US" dirty="0" err="1" smtClean="0"/>
              <a:t>Finmin</a:t>
            </a:r>
            <a:r>
              <a:rPr lang="en-US" dirty="0" smtClean="0"/>
              <a:t> + 51% private</a:t>
            </a:r>
          </a:p>
          <a:p>
            <a:r>
              <a:rPr lang="en-US" dirty="0" smtClean="0"/>
              <a:t>Skill 15cr Indians by 2022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Modi setup special Ministry for Skill and entrepreneurship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Skill Ministry (Modi)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0" y="4378722"/>
            <a:ext cx="4347713" cy="1998779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96" y="4884738"/>
            <a:ext cx="2081271" cy="1973262"/>
          </a:xfrm>
        </p:spPr>
      </p:pic>
    </p:spTree>
    <p:extLst>
      <p:ext uri="{BB962C8B-B14F-4D97-AF65-F5344CB8AC3E}">
        <p14:creationId xmlns:p14="http://schemas.microsoft.com/office/powerpoint/2010/main" val="24372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71806" cy="3021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159" y="3344652"/>
            <a:ext cx="6096851" cy="3429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86928" y="767751"/>
            <a:ext cx="5745193" cy="48911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9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“Make in India is a flawed Idea.” Do you agree?</a:t>
            </a:r>
          </a:p>
          <a:p>
            <a:r>
              <a:rPr lang="en-US" dirty="0" err="1" smtClean="0"/>
              <a:t>Re.Mfg</a:t>
            </a:r>
            <a:r>
              <a:rPr lang="en-US" dirty="0" smtClean="0"/>
              <a:t> = high skill, not our natural advantage.</a:t>
            </a:r>
          </a:p>
          <a:p>
            <a:r>
              <a:rPr lang="en-US" dirty="0" smtClean="0"/>
              <a:t>Export capture difficult.</a:t>
            </a:r>
          </a:p>
          <a:p>
            <a:r>
              <a:rPr lang="en-US" dirty="0" smtClean="0"/>
              <a:t>Premature non-industrialization</a:t>
            </a:r>
          </a:p>
          <a:p>
            <a:r>
              <a:rPr lang="en-US" dirty="0" smtClean="0"/>
              <a:t>Difficult to absorb capital, workforce for inclusive growth</a:t>
            </a:r>
          </a:p>
          <a:p>
            <a:r>
              <a:rPr lang="en-US" dirty="0" smtClean="0"/>
              <a:t>Rajan: not necessary Chinese </a:t>
            </a:r>
            <a:r>
              <a:rPr lang="en-US" dirty="0" err="1" smtClean="0"/>
              <a:t>mfg</a:t>
            </a:r>
            <a:r>
              <a:rPr lang="en-US" dirty="0" smtClean="0"/>
              <a:t>-story will replicate everywhere.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Mains / Interview</a:t>
            </a:r>
          </a:p>
        </p:txBody>
      </p:sp>
    </p:spTree>
    <p:extLst>
      <p:ext uri="{BB962C8B-B14F-4D97-AF65-F5344CB8AC3E}">
        <p14:creationId xmlns:p14="http://schemas.microsoft.com/office/powerpoint/2010/main" val="88327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35268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Skilling: Challenges</a:t>
            </a:r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 rot="5400000">
            <a:off x="7746521" y="3364302"/>
            <a:ext cx="1436298" cy="152256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43005" y="1086929"/>
            <a:ext cx="4313206" cy="206210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Till then have to make do with this generation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By “rehabilitating” thru skill India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7099541" y="1777043"/>
            <a:ext cx="543464" cy="340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</p:cNvCxnSpPr>
          <p:nvPr/>
        </p:nvCxnSpPr>
        <p:spPr>
          <a:xfrm flipH="1">
            <a:off x="9031858" y="3149032"/>
            <a:ext cx="767750" cy="4481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9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C000"/>
                </a:solidFill>
              </a:rPr>
              <a:t>“The </a:t>
            </a:r>
            <a:r>
              <a:rPr lang="en-US" dirty="0">
                <a:solidFill>
                  <a:srgbClr val="FFC000"/>
                </a:solidFill>
              </a:rPr>
              <a:t>future trajectory of Indian economic development </a:t>
            </a:r>
            <a:r>
              <a:rPr lang="en-US" dirty="0" smtClean="0">
                <a:solidFill>
                  <a:srgbClr val="FFC000"/>
                </a:solidFill>
              </a:rPr>
              <a:t>depends on both Make in India and Skill India.” Elaborate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Jeans economy, export demand= </a:t>
            </a:r>
            <a:r>
              <a:rPr lang="en-US" dirty="0"/>
              <a:t>GDP boost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Registered mfg. units need skilled workforce.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poor return on education till mid-2000s.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 / Interview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2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879" y="958467"/>
            <a:ext cx="8794242" cy="51744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Sectors that can transform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71417" cy="2515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" y="2341151"/>
            <a:ext cx="4216812" cy="2371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39086"/>
            <a:ext cx="4315968" cy="2427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217" y="365548"/>
            <a:ext cx="5512783" cy="632316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956048" y="3264408"/>
            <a:ext cx="2304288" cy="259689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90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97"/>
            <a:ext cx="4425351" cy="248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72" y="2238150"/>
            <a:ext cx="8740451" cy="43930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275" y="129396"/>
            <a:ext cx="4215064" cy="21087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ight Arrow 2"/>
          <p:cNvSpPr/>
          <p:nvPr/>
        </p:nvSpPr>
        <p:spPr>
          <a:xfrm rot="2339747">
            <a:off x="1963126" y="2082434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339747">
            <a:off x="5484840" y="2082434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427" y="1813489"/>
            <a:ext cx="2724850" cy="136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909" y="53030"/>
            <a:ext cx="3129705" cy="176045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8906372">
            <a:off x="8280990" y="2107558"/>
            <a:ext cx="808546" cy="641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24669" r="13998"/>
          <a:stretch/>
        </p:blipFill>
        <p:spPr>
          <a:xfrm>
            <a:off x="9170908" y="4274344"/>
            <a:ext cx="2889369" cy="2356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6094807" y="4727409"/>
            <a:ext cx="3102862" cy="554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1621">
            <a:off x="-147183" y="3651373"/>
            <a:ext cx="3259776" cy="147482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78685">
            <a:off x="-26703" y="4791820"/>
            <a:ext cx="2769790" cy="13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52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17" y="365548"/>
            <a:ext cx="5512783" cy="632316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812875" y="6344383"/>
            <a:ext cx="3326692" cy="465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85" y="383121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2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sector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45005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42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31" y="3984625"/>
            <a:ext cx="2192338" cy="2192338"/>
          </a:xfrm>
        </p:spPr>
      </p:pic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90333" cy="3339073"/>
          </a:xfrm>
        </p:spPr>
        <p:txBody>
          <a:bodyPr/>
          <a:lstStyle/>
          <a:p>
            <a:r>
              <a:rPr lang="en-US" dirty="0"/>
              <a:t>India: service high in GDP but low </a:t>
            </a:r>
            <a:r>
              <a:rPr lang="en-US"/>
              <a:t>in </a:t>
            </a:r>
            <a:r>
              <a:rPr lang="en-US" smtClean="0"/>
              <a:t>employment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Skilling: HOW?</a:t>
            </a:r>
            <a:endParaRPr lang="en-US" dirty="0"/>
          </a:p>
        </p:txBody>
      </p:sp>
      <p:sp>
        <p:nvSpPr>
          <p:cNvPr id="9" name="Round Diagonal Corner Rectangle 8"/>
          <p:cNvSpPr/>
          <p:nvPr/>
        </p:nvSpPr>
        <p:spPr>
          <a:xfrm>
            <a:off x="1450865" y="2685607"/>
            <a:ext cx="2164851" cy="1918108"/>
          </a:xfrm>
          <a:prstGeom prst="round2Diag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518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India #1 in service exports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30" y="795523"/>
            <a:ext cx="8443310" cy="572965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81637" y="4553712"/>
            <a:ext cx="1438656" cy="5029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Services share in GSDP of the states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97" y="795523"/>
            <a:ext cx="8504332" cy="523230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827469" y="4910328"/>
            <a:ext cx="1438656" cy="5029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4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Highest FDI inflows in Service sector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1" y="1014978"/>
            <a:ext cx="10704172" cy="45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World GDP: 7 trillion USD, Total 250+ million jobs. Every 1/ 11 jobs.</a:t>
            </a:r>
          </a:p>
          <a:p>
            <a:pPr fontAlgn="ctr"/>
            <a:r>
              <a:rPr lang="en-US" dirty="0"/>
              <a:t>Within India: 5% direct, 7% indirect jobs due to Tourism.</a:t>
            </a:r>
          </a:p>
          <a:p>
            <a:pPr fontAlgn="ctr"/>
            <a:r>
              <a:rPr lang="en-US" dirty="0" smtClean="0"/>
              <a:t>Buddhist </a:t>
            </a:r>
            <a:r>
              <a:rPr lang="en-US" dirty="0"/>
              <a:t>circuit</a:t>
            </a:r>
          </a:p>
          <a:p>
            <a:pPr fontAlgn="ctr"/>
            <a:r>
              <a:rPr lang="en-US" dirty="0"/>
              <a:t>Ganga </a:t>
            </a:r>
            <a:r>
              <a:rPr lang="en-US" dirty="0" smtClean="0"/>
              <a:t>cleaning</a:t>
            </a:r>
            <a:endParaRPr lang="en-US" dirty="0"/>
          </a:p>
          <a:p>
            <a:pPr fontAlgn="ctr"/>
            <a:r>
              <a:rPr lang="en-US" dirty="0"/>
              <a:t>Visa on Arrival and E-visa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Tourism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Tourist destinations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4" y="713825"/>
            <a:ext cx="10326624" cy="562197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91838" y="5183096"/>
            <a:ext cx="867093" cy="5029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180" y="5011952"/>
            <a:ext cx="1943819" cy="19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largest contributor</a:t>
            </a:r>
          </a:p>
          <a:p>
            <a:r>
              <a:rPr lang="en-US" dirty="0" smtClean="0"/>
              <a:t>35 lakh employed</a:t>
            </a:r>
          </a:p>
          <a:p>
            <a:r>
              <a:rPr lang="en-US" dirty="0" smtClean="0"/>
              <a:t>Global Competitiveness Index 2014: India sucks on most parameter, compared to 1</a:t>
            </a:r>
            <a:r>
              <a:rPr lang="en-US" baseline="30000" dirty="0" smtClean="0"/>
              <a:t>st</a:t>
            </a:r>
            <a:r>
              <a:rPr lang="en-US" dirty="0" smtClean="0"/>
              <a:t> world and even among BRICS </a:t>
            </a:r>
            <a:endParaRPr lang="en-US" dirty="0"/>
          </a:p>
          <a:p>
            <a:r>
              <a:rPr lang="en-US" dirty="0" smtClean="0"/>
              <a:t>Internet penetration low.</a:t>
            </a:r>
          </a:p>
          <a:p>
            <a:r>
              <a:rPr lang="en-US" dirty="0" smtClean="0"/>
              <a:t>More: Foreign trade policy lecture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IT/Comm.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354834"/>
            <a:ext cx="3089275" cy="2204145"/>
          </a:xfrm>
        </p:spPr>
      </p:pic>
    </p:spTree>
    <p:extLst>
      <p:ext uri="{BB962C8B-B14F-4D97-AF65-F5344CB8AC3E}">
        <p14:creationId xmlns:p14="http://schemas.microsoft.com/office/powerpoint/2010/main" val="3136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Innovation and India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2" y="795523"/>
            <a:ext cx="11132536" cy="56051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495026"/>
            <a:ext cx="1362974" cy="13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sector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65% population below 35%</a:t>
            </a:r>
          </a:p>
          <a:p>
            <a:r>
              <a:rPr lang="en-US" dirty="0" smtClean="0"/>
              <a:t>Urban nuclear families, </a:t>
            </a:r>
            <a:r>
              <a:rPr lang="en-US" dirty="0"/>
              <a:t>Disposable income</a:t>
            </a:r>
          </a:p>
          <a:p>
            <a:r>
              <a:rPr lang="en-US" dirty="0" smtClean="0"/>
              <a:t>E-commerce to grow by 50% in 5 years</a:t>
            </a:r>
          </a:p>
          <a:p>
            <a:r>
              <a:rPr lang="en-US" dirty="0" smtClean="0"/>
              <a:t>Consumer protection act 1986 needs update.</a:t>
            </a:r>
          </a:p>
          <a:p>
            <a:r>
              <a:rPr lang="en-US" dirty="0" smtClean="0"/>
              <a:t>FDI multi-brand retail- 51% with Government approval but many caveats. (Budget, Survey silent </a:t>
            </a:r>
            <a:r>
              <a:rPr lang="en-US" dirty="0" err="1" smtClean="0"/>
              <a:t>tho</a:t>
            </a:r>
            <a:r>
              <a:rPr lang="en-US" dirty="0" smtClean="0"/>
              <a:t>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Retail trade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8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Largest # of TVs: US, China, India (16 crore)</a:t>
            </a:r>
          </a:p>
          <a:p>
            <a:r>
              <a:rPr lang="en-US" dirty="0" smtClean="0"/>
              <a:t>Television, print, animation, VFX etc. billion dollar industry</a:t>
            </a:r>
          </a:p>
          <a:p>
            <a:r>
              <a:rPr lang="en-US" dirty="0" smtClean="0"/>
              <a:t>Digitization of cable TV: 4 phases, by 31/12/2016</a:t>
            </a:r>
          </a:p>
          <a:p>
            <a:r>
              <a:rPr lang="en-US" dirty="0" smtClean="0"/>
              <a:t>Result: better service, better revenue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Entertainment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3847306"/>
            <a:ext cx="1219200" cy="1219200"/>
          </a:xfrm>
        </p:spPr>
      </p:pic>
    </p:spTree>
    <p:extLst>
      <p:ext uri="{BB962C8B-B14F-4D97-AF65-F5344CB8AC3E}">
        <p14:creationId xmlns:p14="http://schemas.microsoft.com/office/powerpoint/2010/main" val="42122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713" y="1814513"/>
            <a:ext cx="2847975" cy="42672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6397604"/>
          </a:xfrm>
        </p:spPr>
        <p:txBody>
          <a:bodyPr>
            <a:noAutofit/>
          </a:bodyPr>
          <a:lstStyle/>
          <a:p>
            <a:pPr fontAlgn="ctr"/>
            <a:r>
              <a:rPr lang="en-US" dirty="0" smtClean="0"/>
              <a:t>national </a:t>
            </a:r>
            <a:r>
              <a:rPr lang="en-US" dirty="0"/>
              <a:t>multi-skill </a:t>
            </a:r>
            <a:r>
              <a:rPr lang="en-US" dirty="0" err="1"/>
              <a:t>programme</a:t>
            </a:r>
            <a:r>
              <a:rPr lang="en-US" dirty="0"/>
              <a:t> </a:t>
            </a:r>
          </a:p>
          <a:p>
            <a:pPr fontAlgn="ctr"/>
            <a:r>
              <a:rPr lang="en-US" dirty="0" smtClean="0"/>
              <a:t>employability + entrepreneur </a:t>
            </a:r>
            <a:r>
              <a:rPr lang="en-US" dirty="0"/>
              <a:t>skills</a:t>
            </a:r>
          </a:p>
          <a:p>
            <a:pPr fontAlgn="ctr"/>
            <a:r>
              <a:rPr lang="en-US" dirty="0" smtClean="0"/>
              <a:t>Traditional professions </a:t>
            </a:r>
            <a:r>
              <a:rPr lang="en-US" dirty="0"/>
              <a:t>like welders, carpenters, cobblers, masons, blacksmiths, weavers </a:t>
            </a:r>
            <a:r>
              <a:rPr lang="en-US" dirty="0" err="1" smtClean="0"/>
              <a:t>etc</a:t>
            </a:r>
            <a:endParaRPr lang="en-US" dirty="0"/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Budget </a:t>
            </a:r>
            <a:r>
              <a:rPr lang="en-US" dirty="0" smtClean="0">
                <a:solidFill>
                  <a:srgbClr val="FFC000"/>
                </a:solidFill>
              </a:rPr>
              <a:t>2015:</a:t>
            </a:r>
            <a:r>
              <a:rPr lang="en-US" dirty="0" smtClean="0"/>
              <a:t> National Skill Mission- to consolidate various programs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Skill India program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3847306"/>
            <a:ext cx="1219200" cy="12192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News Broadcast: 26% FDI</a:t>
            </a:r>
          </a:p>
          <a:p>
            <a:r>
              <a:rPr lang="en-US" dirty="0" smtClean="0"/>
              <a:t>DTH: 74%</a:t>
            </a:r>
          </a:p>
          <a:p>
            <a:r>
              <a:rPr lang="en-US" dirty="0" smtClean="0"/>
              <a:t>Films: 100%</a:t>
            </a:r>
          </a:p>
          <a:p>
            <a:r>
              <a:rPr lang="en-US" dirty="0" smtClean="0"/>
              <a:t>Disney, Fox, Sony, Warner co-producing movies with Indian companies.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Entertainment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00" y="3847306"/>
            <a:ext cx="1219200" cy="1219200"/>
          </a:xfr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22263" y="287338"/>
          <a:ext cx="8497887" cy="588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Entertainment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07920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Pending services: in Infrastructure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17" y="365548"/>
            <a:ext cx="5512783" cy="6323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" y="0"/>
            <a:ext cx="6841797" cy="38485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8156" y="4788324"/>
            <a:ext cx="3167469" cy="523220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Disinvestment, infra.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8155" y="5496421"/>
            <a:ext cx="3167469" cy="523220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Insurance, FDI-FII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7859" y="6126480"/>
            <a:ext cx="3167469" cy="523220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HRD, Social security</a:t>
            </a:r>
          </a:p>
        </p:txBody>
      </p:sp>
      <p:sp>
        <p:nvSpPr>
          <p:cNvPr id="21" name="TextBox 20"/>
          <p:cNvSpPr txBox="1"/>
          <p:nvPr/>
        </p:nvSpPr>
        <p:spPr>
          <a:xfrm rot="5400000">
            <a:off x="2362201" y="4672466"/>
            <a:ext cx="3000360" cy="95410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Future Lectures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And chapters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750" y="3817755"/>
            <a:ext cx="2094719" cy="2339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57560" y="6165490"/>
            <a:ext cx="2114909" cy="523220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25159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1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31188" y="2130585"/>
            <a:ext cx="2591025" cy="363505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accent2"/>
                </a:solidFill>
              </a:rPr>
              <a:t>Udaan</a:t>
            </a:r>
            <a:r>
              <a:rPr lang="en-US" dirty="0"/>
              <a:t>: J&amp;K youth skill training program (</a:t>
            </a:r>
            <a:r>
              <a:rPr lang="en-US" dirty="0" smtClean="0"/>
              <a:t>MHA ,NSDC)</a:t>
            </a:r>
            <a:endParaRPr lang="en-US" dirty="0"/>
          </a:p>
          <a:p>
            <a:r>
              <a:rPr lang="en-US" sz="5400" dirty="0" smtClean="0">
                <a:solidFill>
                  <a:schemeClr val="accent2"/>
                </a:solidFill>
              </a:rPr>
              <a:t>STAR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National </a:t>
            </a:r>
            <a:r>
              <a:rPr lang="en-US" dirty="0"/>
              <a:t>Skill Certification and Monetary Rewards </a:t>
            </a:r>
            <a:r>
              <a:rPr lang="en-US" dirty="0" smtClean="0"/>
              <a:t>Scheme (NSDC) =&gt; </a:t>
            </a:r>
            <a:r>
              <a:rPr lang="en-US" dirty="0" smtClean="0">
                <a:solidFill>
                  <a:srgbClr val="FFC000"/>
                </a:solidFill>
              </a:rPr>
              <a:t>PMKVY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UDAN</a:t>
            </a:r>
            <a:br>
              <a:rPr lang="en-US" dirty="0" smtClean="0"/>
            </a:br>
            <a:r>
              <a:rPr lang="en-US" dirty="0"/>
              <a:t>STAR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Existing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D7436B48-CA51-46AA-AEF6-708B597990C3}" vid="{3970D49B-2063-4A05-A8AB-AC14789EF3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275</TotalTime>
  <Words>2211</Words>
  <Application>Microsoft Office PowerPoint</Application>
  <PresentationFormat>Widescreen</PresentationFormat>
  <Paragraphs>440</Paragraphs>
  <Slides>83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PowerPoint Presentation</vt:lpstr>
      <vt:lpstr>PowerPoint Presentation</vt:lpstr>
      <vt:lpstr>Why Skill People?</vt:lpstr>
      <vt:lpstr>Why?</vt:lpstr>
      <vt:lpstr>PowerPoint Presentation</vt:lpstr>
      <vt:lpstr>Skilling: HOW?</vt:lpstr>
      <vt:lpstr>Skill India program</vt:lpstr>
      <vt:lpstr>UDAN STAR</vt:lpstr>
      <vt:lpstr>PMKVY (Mar-21-2015)</vt:lpstr>
      <vt:lpstr>PMKVY (Mar-21-2015)</vt:lpstr>
      <vt:lpstr>Skilling: HOW?</vt:lpstr>
      <vt:lpstr>Din Dayal Antyodaya Yojana: Detailed Article Link</vt:lpstr>
      <vt:lpstr>Skilling: HOW?</vt:lpstr>
      <vt:lpstr>MINORITIES USTAAD</vt:lpstr>
      <vt:lpstr>Nai Manzil </vt:lpstr>
      <vt:lpstr>Skilling: problems: no common definition, still lot of overlapping among ministries</vt:lpstr>
      <vt:lpstr>PowerPoint Presentation</vt:lpstr>
      <vt:lpstr>Make in India</vt:lpstr>
      <vt:lpstr>Why Make in India?:  Ans. recycle points from why “Skill India”</vt:lpstr>
      <vt:lpstr>Make in India</vt:lpstr>
      <vt:lpstr>Make in India</vt:lpstr>
      <vt:lpstr>Make in India: “HOW” -5 Pillar Strategy</vt:lpstr>
      <vt:lpstr>Make in India</vt:lpstr>
      <vt:lpstr>Simplify Procedures</vt:lpstr>
      <vt:lpstr>Budget 2015: Tax-clarity and ease of doing Biz.</vt:lpstr>
      <vt:lpstr>PowerPoint Presentation</vt:lpstr>
      <vt:lpstr>Make in India: 5 Pillar Strategy</vt:lpstr>
      <vt:lpstr>IPR protection</vt:lpstr>
      <vt:lpstr>IPR Patent</vt:lpstr>
      <vt:lpstr>Design &amp; Trademarks</vt:lpstr>
      <vt:lpstr>Geographical Indicators</vt:lpstr>
      <vt:lpstr>Follow up: special 301 report Article Link</vt:lpstr>
      <vt:lpstr>Make in India: 5 Pillar Strategy</vt:lpstr>
      <vt:lpstr>30 sectors</vt:lpstr>
      <vt:lpstr>Make in India: 5 Pillar Strategy</vt:lpstr>
      <vt:lpstr>Make Outside India</vt:lpstr>
      <vt:lpstr>Make in India</vt:lpstr>
      <vt:lpstr>Make In India: Policy interventions required</vt:lpstr>
      <vt:lpstr>Ease of Doing Biz</vt:lpstr>
      <vt:lpstr>Make In India: Policy interventions required</vt:lpstr>
      <vt:lpstr>Industrial policy</vt:lpstr>
      <vt:lpstr>Make In India: Policy interventions required</vt:lpstr>
      <vt:lpstr>Protectionism</vt:lpstr>
      <vt:lpstr>Make In India: Policy interventions required</vt:lpstr>
      <vt:lpstr>Mains / Interview</vt:lpstr>
      <vt:lpstr>PowerPoint Presentation</vt:lpstr>
      <vt:lpstr>Survey: Making, Skilling, Mfg, Services</vt:lpstr>
      <vt:lpstr>Mains / Interview Q. from survey</vt:lpstr>
      <vt:lpstr>3 ways to boost GDP (survey Vol1.Ch7)</vt:lpstr>
      <vt:lpstr>3 ways to boost GDP (survey Vol1.Ch7)</vt:lpstr>
      <vt:lpstr>India’s Jeans Conundrum</vt:lpstr>
      <vt:lpstr>Direct jump to high-end, high-skill mfg =Problem</vt:lpstr>
      <vt:lpstr>30 sectors</vt:lpstr>
      <vt:lpstr>Export Demand</vt:lpstr>
      <vt:lpstr>Focus? Service vs manufacturing?</vt:lpstr>
      <vt:lpstr>Reg.MFG not inclusive</vt:lpstr>
      <vt:lpstr>So far</vt:lpstr>
      <vt:lpstr>India’s “premature De non-industrialization”</vt:lpstr>
      <vt:lpstr>PowerPoint Presentation</vt:lpstr>
      <vt:lpstr>Mains / Interview</vt:lpstr>
      <vt:lpstr>Skilling: Challenges</vt:lpstr>
      <vt:lpstr>Mains / Interview</vt:lpstr>
      <vt:lpstr>Sectors that can transform India</vt:lpstr>
      <vt:lpstr>PowerPoint Presentation</vt:lpstr>
      <vt:lpstr>PowerPoint Presentation</vt:lpstr>
      <vt:lpstr>PowerPoint Presentation</vt:lpstr>
      <vt:lpstr>Service sector</vt:lpstr>
      <vt:lpstr>India: service high in GDP but low in employment</vt:lpstr>
      <vt:lpstr>India #1 in service exports</vt:lpstr>
      <vt:lpstr>Services share in GSDP of the states</vt:lpstr>
      <vt:lpstr>Highest FDI inflows in Service sector</vt:lpstr>
      <vt:lpstr>Tourism</vt:lpstr>
      <vt:lpstr>Tourist destinations</vt:lpstr>
      <vt:lpstr>IT/Comm.</vt:lpstr>
      <vt:lpstr>Innovation and India</vt:lpstr>
      <vt:lpstr>Service sector</vt:lpstr>
      <vt:lpstr>Retail trade</vt:lpstr>
      <vt:lpstr>Entertainment</vt:lpstr>
      <vt:lpstr>Entertainment</vt:lpstr>
      <vt:lpstr>Entertainment</vt:lpstr>
      <vt:lpstr>Pending services: in Infrastructure lecture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140</cp:revision>
  <dcterms:created xsi:type="dcterms:W3CDTF">2015-03-22T01:26:35Z</dcterms:created>
  <dcterms:modified xsi:type="dcterms:W3CDTF">2015-04-09T17:24:35Z</dcterms:modified>
</cp:coreProperties>
</file>